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1" d="100"/>
          <a:sy n="81" d="100"/>
        </p:scale>
        <p:origin x="1915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HealthHub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887572"/>
            <a:ext cx="1276614" cy="724101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FilterCommand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41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jin.jing123 jin.jing123</cp:lastModifiedBy>
  <cp:revision>93</cp:revision>
  <dcterms:created xsi:type="dcterms:W3CDTF">2016-07-22T14:33:02Z</dcterms:created>
  <dcterms:modified xsi:type="dcterms:W3CDTF">2019-04-15T08:55:41Z</dcterms:modified>
</cp:coreProperties>
</file>