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5305" y="2989204"/>
            <a:ext cx="8601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delete request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2219" y="3082866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execute(“delete request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45342" y="3150453"/>
            <a:ext cx="13547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deleteRequest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84157" y="3921005"/>
            <a:ext cx="2466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saveRequestBook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RequestBook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2019-04-15T08:37:34Z</dcterms:modified>
</cp:coreProperties>
</file>