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71600" y="304800"/>
            <a:ext cx="4917083" cy="632353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44235" y="119822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40815" y="16002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41129" y="62792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77732" y="1084902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43004" y="96748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93022" y="184894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73906" y="1000090"/>
            <a:ext cx="1718622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740815" y="2658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41417" y="59826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40813" y="4876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PatientListPanel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94346" y="505822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PatientCard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44973" y="62727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72835" y="156345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</p:cNvCxnSpPr>
          <p:nvPr/>
        </p:nvCxnSpPr>
        <p:spPr>
          <a:xfrm rot="16200000" flipH="1">
            <a:off x="2542455" y="1594606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739086" y="1905003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26538" y="2162903"/>
            <a:ext cx="1052152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017517" y="3271924"/>
            <a:ext cx="327019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endCxn id="48" idx="1"/>
          </p:cNvCxnSpPr>
          <p:nvPr/>
        </p:nvCxnSpPr>
        <p:spPr>
          <a:xfrm rot="16200000" flipH="1">
            <a:off x="1663760" y="4300643"/>
            <a:ext cx="1976230" cy="1749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41648" y="3687798"/>
            <a:ext cx="4998543" cy="4081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92235" y="62792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34447" y="1143003"/>
            <a:ext cx="1843809" cy="8804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339933" y="2838322"/>
            <a:ext cx="4033643" cy="6430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endCxn id="92" idx="3"/>
          </p:cNvCxnSpPr>
          <p:nvPr/>
        </p:nvCxnSpPr>
        <p:spPr>
          <a:xfrm rot="5400000">
            <a:off x="5172509" y="1747781"/>
            <a:ext cx="833442" cy="17503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37870" y="1143003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277614" y="2700441"/>
            <a:ext cx="4958080" cy="18432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endCxn id="38" idx="3"/>
          </p:cNvCxnSpPr>
          <p:nvPr/>
        </p:nvCxnSpPr>
        <p:spPr>
          <a:xfrm rot="5400000">
            <a:off x="2058171" y="2771038"/>
            <a:ext cx="5400523" cy="18396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43208" y="-1498058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4815658" y="4252788"/>
            <a:ext cx="4423037" cy="3280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04489" y="171820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16054" y="114300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651307" y="80130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502551" y="1786889"/>
            <a:ext cx="298396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468543" y="508910"/>
            <a:ext cx="5756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09486" y="4791785"/>
            <a:ext cx="63005" cy="70671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2830243" y="2147208"/>
            <a:ext cx="3852218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70335" y="1196338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334764" y="1262684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579860" y="334514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26998" y="529506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Elbow Connector 63">
            <a:extLst>
              <a:ext uri="{FF2B5EF4-FFF2-40B4-BE49-F238E27FC236}">
                <a16:creationId xmlns:a16="http://schemas.microsoft.com/office/drawing/2014/main" id="{8D36ABBE-C61C-45DA-9BC4-B550B6F7BE3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1855994" y="5215660"/>
            <a:ext cx="1597044" cy="1738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>
            <a:extLst>
              <a:ext uri="{FF2B5EF4-FFF2-40B4-BE49-F238E27FC236}">
                <a16:creationId xmlns:a16="http://schemas.microsoft.com/office/drawing/2014/main" id="{7297C0FF-F8EA-4128-B346-05FD9A3A9231}"/>
              </a:ext>
            </a:extLst>
          </p:cNvPr>
          <p:cNvSpPr/>
          <p:nvPr/>
        </p:nvSpPr>
        <p:spPr>
          <a:xfrm>
            <a:off x="2739338" y="5257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DoctorListPanel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C63E4E33-1835-4D5A-B183-6B0CBE8A5929}"/>
              </a:ext>
            </a:extLst>
          </p:cNvPr>
          <p:cNvSpPr/>
          <p:nvPr/>
        </p:nvSpPr>
        <p:spPr>
          <a:xfrm>
            <a:off x="4011431" y="543098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DoctorCard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BEFD7A79-5ACB-43FD-BE34-E67ADBADA71E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rot="16200000" flipH="1">
            <a:off x="3621411" y="5159385"/>
            <a:ext cx="54764" cy="72527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Freeform 117">
            <a:extLst>
              <a:ext uri="{FF2B5EF4-FFF2-40B4-BE49-F238E27FC236}">
                <a16:creationId xmlns:a16="http://schemas.microsoft.com/office/drawing/2014/main" id="{9117C7A5-78AC-4383-BA2F-C27D0CB1224B}"/>
              </a:ext>
            </a:extLst>
          </p:cNvPr>
          <p:cNvSpPr/>
          <p:nvPr/>
        </p:nvSpPr>
        <p:spPr>
          <a:xfrm flipV="1">
            <a:off x="4226999" y="567619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17B8EDE1-EBFF-4360-8F75-7CF47344D6C2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4517042" y="4381453"/>
            <a:ext cx="1703247" cy="63265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02999279-4429-46DC-8B54-D36794DD2121}"/>
              </a:ext>
            </a:extLst>
          </p:cNvPr>
          <p:cNvSpPr/>
          <p:nvPr/>
        </p:nvSpPr>
        <p:spPr>
          <a:xfrm>
            <a:off x="3844404" y="269639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Elbow Connector 63">
            <a:extLst>
              <a:ext uri="{FF2B5EF4-FFF2-40B4-BE49-F238E27FC236}">
                <a16:creationId xmlns:a16="http://schemas.microsoft.com/office/drawing/2014/main" id="{571E156E-91A7-491D-B513-CD5F3565F209}"/>
              </a:ext>
            </a:extLst>
          </p:cNvPr>
          <p:cNvCxnSpPr>
            <a:cxnSpLocks/>
            <a:stCxn id="57" idx="0"/>
            <a:endCxn id="92" idx="1"/>
          </p:cNvCxnSpPr>
          <p:nvPr/>
        </p:nvCxnSpPr>
        <p:spPr>
          <a:xfrm rot="5400000" flipH="1" flipV="1">
            <a:off x="3833961" y="2354043"/>
            <a:ext cx="444371" cy="24032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CF191709-E8E0-47D5-8C83-DE2E21BD42AC}"/>
              </a:ext>
            </a:extLst>
          </p:cNvPr>
          <p:cNvCxnSpPr>
            <a:cxnSpLocks/>
            <a:stCxn id="57" idx="0"/>
            <a:endCxn id="95" idx="1"/>
          </p:cNvCxnSpPr>
          <p:nvPr/>
        </p:nvCxnSpPr>
        <p:spPr>
          <a:xfrm rot="5400000" flipH="1" flipV="1">
            <a:off x="4025544" y="2543460"/>
            <a:ext cx="63371" cy="24249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11">
            <a:extLst>
              <a:ext uri="{FF2B5EF4-FFF2-40B4-BE49-F238E27FC236}">
                <a16:creationId xmlns:a16="http://schemas.microsoft.com/office/drawing/2014/main" id="{5D9716FD-7A21-43FC-8FE9-881D9FCF9675}"/>
              </a:ext>
            </a:extLst>
          </p:cNvPr>
          <p:cNvSpPr/>
          <p:nvPr/>
        </p:nvSpPr>
        <p:spPr>
          <a:xfrm>
            <a:off x="4176311" y="2133600"/>
            <a:ext cx="1325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PatientBrowser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5" name="Rectangle 11">
            <a:extLst>
              <a:ext uri="{FF2B5EF4-FFF2-40B4-BE49-F238E27FC236}">
                <a16:creationId xmlns:a16="http://schemas.microsoft.com/office/drawing/2014/main" id="{1B27A99A-167A-4945-A116-4A8E76D4E098}"/>
              </a:ext>
            </a:extLst>
          </p:cNvPr>
          <p:cNvSpPr/>
          <p:nvPr/>
        </p:nvSpPr>
        <p:spPr>
          <a:xfrm>
            <a:off x="4178476" y="2514600"/>
            <a:ext cx="13232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DoctorBrowser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EFC5C591-0C8B-4C72-950D-631C6F4FFE21}"/>
              </a:ext>
            </a:extLst>
          </p:cNvPr>
          <p:cNvCxnSpPr>
            <a:cxnSpLocks/>
            <a:stCxn id="57" idx="2"/>
            <a:endCxn id="100" idx="1"/>
          </p:cNvCxnSpPr>
          <p:nvPr/>
        </p:nvCxnSpPr>
        <p:spPr>
          <a:xfrm rot="16200000" flipH="1">
            <a:off x="3978118" y="2815828"/>
            <a:ext cx="156056" cy="24032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F1DB0F69-D008-4516-A9C6-B9ADAD35D79F}"/>
              </a:ext>
            </a:extLst>
          </p:cNvPr>
          <p:cNvCxnSpPr>
            <a:cxnSpLocks/>
            <a:stCxn id="57" idx="2"/>
            <a:endCxn id="102" idx="1"/>
          </p:cNvCxnSpPr>
          <p:nvPr/>
        </p:nvCxnSpPr>
        <p:spPr>
          <a:xfrm rot="16200000" flipH="1">
            <a:off x="3791739" y="3002208"/>
            <a:ext cx="528815" cy="24032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11">
            <a:extLst>
              <a:ext uri="{FF2B5EF4-FFF2-40B4-BE49-F238E27FC236}">
                <a16:creationId xmlns:a16="http://schemas.microsoft.com/office/drawing/2014/main" id="{02E585C1-2CE1-4915-BE1F-A00A431F7F76}"/>
              </a:ext>
            </a:extLst>
          </p:cNvPr>
          <p:cNvSpPr/>
          <p:nvPr/>
        </p:nvSpPr>
        <p:spPr>
          <a:xfrm>
            <a:off x="4176311" y="2895600"/>
            <a:ext cx="132323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MedHistBrowser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2" name="Rectangle 11">
            <a:extLst>
              <a:ext uri="{FF2B5EF4-FFF2-40B4-BE49-F238E27FC236}">
                <a16:creationId xmlns:a16="http://schemas.microsoft.com/office/drawing/2014/main" id="{F4D6030A-6AB5-4CE1-90F8-C54429078340}"/>
              </a:ext>
            </a:extLst>
          </p:cNvPr>
          <p:cNvSpPr/>
          <p:nvPr/>
        </p:nvSpPr>
        <p:spPr>
          <a:xfrm>
            <a:off x="4176310" y="3268359"/>
            <a:ext cx="132323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PrescriptionBrowser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5" name="Elbow Connector 63">
            <a:extLst>
              <a:ext uri="{FF2B5EF4-FFF2-40B4-BE49-F238E27FC236}">
                <a16:creationId xmlns:a16="http://schemas.microsoft.com/office/drawing/2014/main" id="{6B1A75F7-9D37-4A61-8412-EEB9F609AF4C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1858457" y="3338728"/>
            <a:ext cx="1583098" cy="1730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11">
            <a:extLst>
              <a:ext uri="{FF2B5EF4-FFF2-40B4-BE49-F238E27FC236}">
                <a16:creationId xmlns:a16="http://schemas.microsoft.com/office/drawing/2014/main" id="{60DC44A9-40F9-43AE-9483-B07E1B0765E1}"/>
              </a:ext>
            </a:extLst>
          </p:cNvPr>
          <p:cNvSpPr/>
          <p:nvPr/>
        </p:nvSpPr>
        <p:spPr>
          <a:xfrm>
            <a:off x="2736507" y="409835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MiddleListPanel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0" name="Elbow Connector 63">
            <a:extLst>
              <a:ext uri="{FF2B5EF4-FFF2-40B4-BE49-F238E27FC236}">
                <a16:creationId xmlns:a16="http://schemas.microsoft.com/office/drawing/2014/main" id="{BAA60F32-D994-4FDF-922F-4E2F5769D2FA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5181240" y="2137511"/>
            <a:ext cx="815982" cy="17503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63">
            <a:extLst>
              <a:ext uri="{FF2B5EF4-FFF2-40B4-BE49-F238E27FC236}">
                <a16:creationId xmlns:a16="http://schemas.microsoft.com/office/drawing/2014/main" id="{5795182E-B2C5-4C1A-8CFA-4BCA7F8C4543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5183784" y="2521055"/>
            <a:ext cx="808728" cy="1772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63">
            <a:extLst>
              <a:ext uri="{FF2B5EF4-FFF2-40B4-BE49-F238E27FC236}">
                <a16:creationId xmlns:a16="http://schemas.microsoft.com/office/drawing/2014/main" id="{A326080B-7B16-4EB1-B71F-DF4C254E7DDA}"/>
              </a:ext>
            </a:extLst>
          </p:cNvPr>
          <p:cNvCxnSpPr>
            <a:cxnSpLocks/>
            <a:endCxn id="102" idx="3"/>
          </p:cNvCxnSpPr>
          <p:nvPr/>
        </p:nvCxnSpPr>
        <p:spPr>
          <a:xfrm rot="5400000">
            <a:off x="5189566" y="2899596"/>
            <a:ext cx="797162" cy="1772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6" name="Flowchart: Decision 185">
            <a:extLst>
              <a:ext uri="{FF2B5EF4-FFF2-40B4-BE49-F238E27FC236}">
                <a16:creationId xmlns:a16="http://schemas.microsoft.com/office/drawing/2014/main" id="{35A298F3-E641-4270-8271-B3DAD1D34533}"/>
              </a:ext>
            </a:extLst>
          </p:cNvPr>
          <p:cNvSpPr/>
          <p:nvPr/>
        </p:nvSpPr>
        <p:spPr>
          <a:xfrm>
            <a:off x="3844404" y="413595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7" name="Elbow Connector 63">
            <a:extLst>
              <a:ext uri="{FF2B5EF4-FFF2-40B4-BE49-F238E27FC236}">
                <a16:creationId xmlns:a16="http://schemas.microsoft.com/office/drawing/2014/main" id="{2FBFC06F-5BDD-4848-BAEF-57E8254516C4}"/>
              </a:ext>
            </a:extLst>
          </p:cNvPr>
          <p:cNvCxnSpPr>
            <a:cxnSpLocks/>
            <a:stCxn id="186" idx="0"/>
            <a:endCxn id="189" idx="1"/>
          </p:cNvCxnSpPr>
          <p:nvPr/>
        </p:nvCxnSpPr>
        <p:spPr>
          <a:xfrm rot="5400000" flipH="1" flipV="1">
            <a:off x="3918459" y="3869745"/>
            <a:ext cx="283737" cy="24869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9" name="Rectangle 11">
            <a:extLst>
              <a:ext uri="{FF2B5EF4-FFF2-40B4-BE49-F238E27FC236}">
                <a16:creationId xmlns:a16="http://schemas.microsoft.com/office/drawing/2014/main" id="{86FEE7AC-3D88-4D41-8DF6-AAAFE818BB17}"/>
              </a:ext>
            </a:extLst>
          </p:cNvPr>
          <p:cNvSpPr/>
          <p:nvPr/>
        </p:nvSpPr>
        <p:spPr>
          <a:xfrm>
            <a:off x="4184673" y="3733800"/>
            <a:ext cx="145001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MedHistListPanel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2" name="Rectangle 11">
            <a:extLst>
              <a:ext uri="{FF2B5EF4-FFF2-40B4-BE49-F238E27FC236}">
                <a16:creationId xmlns:a16="http://schemas.microsoft.com/office/drawing/2014/main" id="{096D2DA7-B012-4C4F-8B30-768B8451B034}"/>
              </a:ext>
            </a:extLst>
          </p:cNvPr>
          <p:cNvSpPr/>
          <p:nvPr/>
        </p:nvSpPr>
        <p:spPr>
          <a:xfrm>
            <a:off x="4184673" y="4094462"/>
            <a:ext cx="145001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AppointmentListPanel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5" name="Elbow Connector 63">
            <a:extLst>
              <a:ext uri="{FF2B5EF4-FFF2-40B4-BE49-F238E27FC236}">
                <a16:creationId xmlns:a16="http://schemas.microsoft.com/office/drawing/2014/main" id="{1DB8E471-DD46-41E4-98B8-5E19101F60B9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>
          <a:xfrm flipV="1">
            <a:off x="4027560" y="4212883"/>
            <a:ext cx="157113" cy="38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9" name="Rectangle 11">
            <a:extLst>
              <a:ext uri="{FF2B5EF4-FFF2-40B4-BE49-F238E27FC236}">
                <a16:creationId xmlns:a16="http://schemas.microsoft.com/office/drawing/2014/main" id="{17591223-CB7F-49FE-BB4E-6D9E2EA1D102}"/>
              </a:ext>
            </a:extLst>
          </p:cNvPr>
          <p:cNvSpPr/>
          <p:nvPr/>
        </p:nvSpPr>
        <p:spPr>
          <a:xfrm>
            <a:off x="4181288" y="4449822"/>
            <a:ext cx="145001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PrescriptionListPanel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0" name="Elbow Connector 63">
            <a:extLst>
              <a:ext uri="{FF2B5EF4-FFF2-40B4-BE49-F238E27FC236}">
                <a16:creationId xmlns:a16="http://schemas.microsoft.com/office/drawing/2014/main" id="{4BC5EC3D-9A19-4227-8B9F-6EBDDA75BD35}"/>
              </a:ext>
            </a:extLst>
          </p:cNvPr>
          <p:cNvCxnSpPr>
            <a:cxnSpLocks/>
            <a:stCxn id="186" idx="2"/>
            <a:endCxn id="199" idx="1"/>
          </p:cNvCxnSpPr>
          <p:nvPr/>
        </p:nvCxnSpPr>
        <p:spPr>
          <a:xfrm rot="16200000" flipH="1">
            <a:off x="3923279" y="4310234"/>
            <a:ext cx="270712" cy="2453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6" name="Elbow Connector 63">
            <a:extLst>
              <a:ext uri="{FF2B5EF4-FFF2-40B4-BE49-F238E27FC236}">
                <a16:creationId xmlns:a16="http://schemas.microsoft.com/office/drawing/2014/main" id="{C345AF36-9DEB-4E19-BF0F-B83A10AACB88}"/>
              </a:ext>
            </a:extLst>
          </p:cNvPr>
          <p:cNvCxnSpPr>
            <a:cxnSpLocks/>
            <a:endCxn id="189" idx="3"/>
          </p:cNvCxnSpPr>
          <p:nvPr/>
        </p:nvCxnSpPr>
        <p:spPr>
          <a:xfrm rot="5400000">
            <a:off x="5339726" y="3515194"/>
            <a:ext cx="631989" cy="4206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8" name="Elbow Connector 63">
            <a:extLst>
              <a:ext uri="{FF2B5EF4-FFF2-40B4-BE49-F238E27FC236}">
                <a16:creationId xmlns:a16="http://schemas.microsoft.com/office/drawing/2014/main" id="{98E1FF84-45B5-43E5-88C4-CE8C11CAD21A}"/>
              </a:ext>
            </a:extLst>
          </p:cNvPr>
          <p:cNvCxnSpPr>
            <a:cxnSpLocks/>
            <a:endCxn id="192" idx="3"/>
          </p:cNvCxnSpPr>
          <p:nvPr/>
        </p:nvCxnSpPr>
        <p:spPr>
          <a:xfrm rot="5400000">
            <a:off x="5416784" y="3948604"/>
            <a:ext cx="482183" cy="46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0" name="Elbow Connector 63">
            <a:extLst>
              <a:ext uri="{FF2B5EF4-FFF2-40B4-BE49-F238E27FC236}">
                <a16:creationId xmlns:a16="http://schemas.microsoft.com/office/drawing/2014/main" id="{31ABCE48-71CF-417C-843D-8FC769E5D055}"/>
              </a:ext>
            </a:extLst>
          </p:cNvPr>
          <p:cNvCxnSpPr>
            <a:cxnSpLocks/>
            <a:endCxn id="199" idx="3"/>
          </p:cNvCxnSpPr>
          <p:nvPr/>
        </p:nvCxnSpPr>
        <p:spPr>
          <a:xfrm rot="5400000">
            <a:off x="5423811" y="4315776"/>
            <a:ext cx="459959" cy="449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2" name="Freeform 117">
            <a:extLst>
              <a:ext uri="{FF2B5EF4-FFF2-40B4-BE49-F238E27FC236}">
                <a16:creationId xmlns:a16="http://schemas.microsoft.com/office/drawing/2014/main" id="{95E1D211-FA06-4073-A9AB-20B564445A0B}"/>
              </a:ext>
            </a:extLst>
          </p:cNvPr>
          <p:cNvSpPr/>
          <p:nvPr/>
        </p:nvSpPr>
        <p:spPr>
          <a:xfrm flipV="1">
            <a:off x="4520614" y="4341588"/>
            <a:ext cx="2342536" cy="7673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3" name="Freeform 117">
            <a:extLst>
              <a:ext uri="{FF2B5EF4-FFF2-40B4-BE49-F238E27FC236}">
                <a16:creationId xmlns:a16="http://schemas.microsoft.com/office/drawing/2014/main" id="{047947A0-3BFF-46BF-BB40-87234D80F1C8}"/>
              </a:ext>
            </a:extLst>
          </p:cNvPr>
          <p:cNvSpPr/>
          <p:nvPr/>
        </p:nvSpPr>
        <p:spPr>
          <a:xfrm flipV="1">
            <a:off x="4534092" y="4686932"/>
            <a:ext cx="2342536" cy="7673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Freeform 117">
            <a:extLst>
              <a:ext uri="{FF2B5EF4-FFF2-40B4-BE49-F238E27FC236}">
                <a16:creationId xmlns:a16="http://schemas.microsoft.com/office/drawing/2014/main" id="{A9E6897B-55F0-4B38-A319-81F5B1B09340}"/>
              </a:ext>
            </a:extLst>
          </p:cNvPr>
          <p:cNvSpPr/>
          <p:nvPr/>
        </p:nvSpPr>
        <p:spPr>
          <a:xfrm flipV="1">
            <a:off x="4534092" y="3982168"/>
            <a:ext cx="2342536" cy="7673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0" name="Freeform 117">
            <a:extLst>
              <a:ext uri="{FF2B5EF4-FFF2-40B4-BE49-F238E27FC236}">
                <a16:creationId xmlns:a16="http://schemas.microsoft.com/office/drawing/2014/main" id="{7ECB788F-5693-4958-965B-163AF8830595}"/>
              </a:ext>
            </a:extLst>
          </p:cNvPr>
          <p:cNvSpPr/>
          <p:nvPr/>
        </p:nvSpPr>
        <p:spPr>
          <a:xfrm flipV="1">
            <a:off x="4529757" y="3520133"/>
            <a:ext cx="2342536" cy="7673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1" name="Freeform 117">
            <a:extLst>
              <a:ext uri="{FF2B5EF4-FFF2-40B4-BE49-F238E27FC236}">
                <a16:creationId xmlns:a16="http://schemas.microsoft.com/office/drawing/2014/main" id="{8009E659-041E-483F-ABED-85A09B269592}"/>
              </a:ext>
            </a:extLst>
          </p:cNvPr>
          <p:cNvSpPr/>
          <p:nvPr/>
        </p:nvSpPr>
        <p:spPr>
          <a:xfrm flipV="1">
            <a:off x="4529757" y="3151639"/>
            <a:ext cx="2342536" cy="7673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2" name="Freeform 117">
            <a:extLst>
              <a:ext uri="{FF2B5EF4-FFF2-40B4-BE49-F238E27FC236}">
                <a16:creationId xmlns:a16="http://schemas.microsoft.com/office/drawing/2014/main" id="{060881BF-8DEE-46F3-A3C9-E2E004823C2E}"/>
              </a:ext>
            </a:extLst>
          </p:cNvPr>
          <p:cNvSpPr/>
          <p:nvPr/>
        </p:nvSpPr>
        <p:spPr>
          <a:xfrm flipV="1">
            <a:off x="4529757" y="2767403"/>
            <a:ext cx="2342536" cy="7673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3" name="Freeform 117">
            <a:extLst>
              <a:ext uri="{FF2B5EF4-FFF2-40B4-BE49-F238E27FC236}">
                <a16:creationId xmlns:a16="http://schemas.microsoft.com/office/drawing/2014/main" id="{1B4E532D-FBD2-44DE-BBDA-338D47401CD7}"/>
              </a:ext>
            </a:extLst>
          </p:cNvPr>
          <p:cNvSpPr/>
          <p:nvPr/>
        </p:nvSpPr>
        <p:spPr>
          <a:xfrm flipV="1">
            <a:off x="4529757" y="2382433"/>
            <a:ext cx="2342536" cy="7673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2019-04-15T11:24:28Z</dcterms:modified>
</cp:coreProperties>
</file>