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8288000" cy="18288000"/>
  <p:notesSz cx="6858000" cy="9144000"/>
  <p:defaultTextStyle>
    <a:defPPr>
      <a:defRPr lang="en-US"/>
    </a:defPPr>
    <a:lvl1pPr marL="0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8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711"/>
  </p:normalViewPr>
  <p:slideViewPr>
    <p:cSldViewPr showGuides="1">
      <p:cViewPr>
        <p:scale>
          <a:sx n="155" d="100"/>
          <a:sy n="155" d="100"/>
        </p:scale>
        <p:origin x="-2400" y="-6160"/>
      </p:cViewPr>
      <p:guideLst>
        <p:guide orient="horz" pos="3968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5"/>
            <a:ext cx="15544800" cy="39200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732369"/>
            <a:ext cx="4114800" cy="156040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32369"/>
            <a:ext cx="12039600" cy="156040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5"/>
            <a:ext cx="155448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6"/>
            <a:ext cx="15544800" cy="40004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4267201"/>
            <a:ext cx="807720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4267201"/>
            <a:ext cx="807720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93635"/>
            <a:ext cx="8080376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5799667"/>
            <a:ext cx="8080376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0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0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3"/>
            <a:ext cx="6016626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35"/>
            <a:ext cx="10223500" cy="15608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5"/>
            <a:ext cx="6016626" cy="125095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0"/>
            <a:ext cx="10972800" cy="15113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1"/>
            <a:ext cx="10972800" cy="2146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1"/>
            <a:ext cx="16459200" cy="1206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68"/>
            <a:ext cx="4267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68"/>
            <a:ext cx="5791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68"/>
            <a:ext cx="4267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5718586" y="7924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235846" y="8288472"/>
            <a:ext cx="0" cy="253192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6163838" y="8639166"/>
            <a:ext cx="152400" cy="195263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7" name="Actor"/>
          <p:cNvGrpSpPr/>
          <p:nvPr/>
        </p:nvGrpSpPr>
        <p:grpSpPr>
          <a:xfrm>
            <a:off x="4724400" y="7861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7848600" y="7932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8395416" y="8295824"/>
            <a:ext cx="0" cy="252457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8323408" y="8754018"/>
            <a:ext cx="152376" cy="16853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10591800" y="7928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11138616" y="8292138"/>
            <a:ext cx="0" cy="252826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11066608" y="8858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5076594" y="8646520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29929" y="8713761"/>
            <a:ext cx="10746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add-appt …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6324600" y="8754017"/>
            <a:ext cx="199880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42301" y="8531220"/>
            <a:ext cx="20261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execute(“add-appt …”)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8478362" y="8858954"/>
            <a:ext cx="258016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72550" y="8628138"/>
            <a:ext cx="2575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addAppointment</a:t>
            </a:r>
            <a:r>
              <a:rPr lang="en-US" sz="1400" dirty="0">
                <a:solidFill>
                  <a:srgbClr val="7030A0"/>
                </a:solidFill>
              </a:rPr>
              <a:t>(appointment)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8475784" y="9335458"/>
            <a:ext cx="257321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6324600" y="10439400"/>
            <a:ext cx="19812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5068355" y="10592621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12192000" y="7928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 flipH="1">
            <a:off x="12734744" y="8253762"/>
            <a:ext cx="4072" cy="25666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12672505" y="9594151"/>
            <a:ext cx="124478" cy="6928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>
            <a:off x="8498828" y="10287000"/>
            <a:ext cx="423591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511934" y="9385043"/>
            <a:ext cx="2466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saveDocX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 flipH="1">
            <a:off x="4886394" y="8427598"/>
            <a:ext cx="24" cy="239280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Freeform 58"/>
          <p:cNvSpPr/>
          <p:nvPr/>
        </p:nvSpPr>
        <p:spPr>
          <a:xfrm rot="19112353" flipV="1">
            <a:off x="12804985" y="9630111"/>
            <a:ext cx="171737" cy="159052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 59"/>
          <p:cNvSpPr/>
          <p:nvPr/>
        </p:nvSpPr>
        <p:spPr>
          <a:xfrm flipH="1">
            <a:off x="12765795" y="9804806"/>
            <a:ext cx="98080" cy="2705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8458200" y="9598133"/>
            <a:ext cx="421005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6D4CC93-8673-9A41-B756-277C83F9EC75}"/>
              </a:ext>
            </a:extLst>
          </p:cNvPr>
          <p:cNvCxnSpPr>
            <a:cxnSpLocks/>
          </p:cNvCxnSpPr>
          <p:nvPr/>
        </p:nvCxnSpPr>
        <p:spPr>
          <a:xfrm rot="19860000" flipH="1">
            <a:off x="12751385" y="10103396"/>
            <a:ext cx="156923" cy="76200"/>
          </a:xfrm>
          <a:prstGeom prst="curvedConnector4">
            <a:avLst>
              <a:gd name="adj1" fmla="val -36957"/>
              <a:gd name="adj2" fmla="val 167677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F555004-BD12-7149-8C45-0DE789E6A6A0}"/>
              </a:ext>
            </a:extLst>
          </p:cNvPr>
          <p:cNvSpPr txBox="1"/>
          <p:nvPr/>
        </p:nvSpPr>
        <p:spPr>
          <a:xfrm>
            <a:off x="12488044" y="9408036"/>
            <a:ext cx="1077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saveDocX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2019-04-15T11:03:39Z</dcterms:modified>
</cp:coreProperties>
</file>