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1"/>
    <p:restoredTop sz="94630"/>
  </p:normalViewPr>
  <p:slideViewPr>
    <p:cSldViewPr showGuides="1">
      <p:cViewPr varScale="1">
        <p:scale>
          <a:sx n="90" d="100"/>
          <a:sy n="90" d="100"/>
        </p:scale>
        <p:origin x="-3064" y="-30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839200" y="281368"/>
            <a:ext cx="11125200" cy="1227451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22696" y="409657"/>
            <a:ext cx="8310329" cy="1227451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43082" y="543946"/>
            <a:ext cx="1219200" cy="3428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:</a:t>
            </a:r>
            <a:r>
              <a:rPr lang="en-US" sz="1300" dirty="0" err="1">
                <a:solidFill>
                  <a:schemeClr val="bg1"/>
                </a:solidFill>
              </a:rPr>
              <a:t>LogicManager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63441" y="907617"/>
            <a:ext cx="0" cy="11360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91432" y="1258311"/>
            <a:ext cx="164291" cy="10773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48082" y="529782"/>
            <a:ext cx="1093631" cy="3609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300" dirty="0" err="1">
                <a:solidFill>
                  <a:schemeClr val="bg1"/>
                </a:solidFill>
              </a:rPr>
              <a:t>docXParser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481482" y="907617"/>
            <a:ext cx="0" cy="2902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05281" y="1365810"/>
            <a:ext cx="168130" cy="21966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455838" y="3285613"/>
            <a:ext cx="100" cy="87464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081682" y="15240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1582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2780" y="921601"/>
            <a:ext cx="133800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execute(“add-med-</a:t>
            </a:r>
            <a:r>
              <a:rPr lang="en-US" sz="1100" dirty="0" err="1">
                <a:solidFill>
                  <a:srgbClr val="0070C0"/>
                </a:solidFill>
              </a:rPr>
              <a:t>hist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>
                <a:solidFill>
                  <a:srgbClr val="0070C0"/>
                </a:solidFill>
              </a:rPr>
              <a:t>pid</a:t>
            </a:r>
            <a:r>
              <a:rPr lang="en-US" sz="1100" dirty="0">
                <a:solidFill>
                  <a:srgbClr val="0070C0"/>
                </a:solidFill>
              </a:rPr>
              <a:t>/1 did/7 d/… </a:t>
            </a:r>
            <a:r>
              <a:rPr lang="en-US" sz="1100" dirty="0" err="1">
                <a:solidFill>
                  <a:srgbClr val="0070C0"/>
                </a:solidFill>
              </a:rPr>
              <a:t>sw</a:t>
            </a:r>
            <a:r>
              <a:rPr lang="en-US" sz="1100" dirty="0">
                <a:solidFill>
                  <a:srgbClr val="0070C0"/>
                </a:solidFill>
              </a:rPr>
              <a:t>/…”)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57682" y="14478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4190" y="38579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57682" y="1752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4735" y="1201381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67683" y="4092135"/>
            <a:ext cx="139786" cy="75664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1283" y="990600"/>
            <a:ext cx="141462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endParaRPr lang="en-US" sz="1100" dirty="0"/>
          </a:p>
          <a:p>
            <a:pPr algn="ctr"/>
            <a:r>
              <a:rPr lang="en-US" sz="1100" dirty="0"/>
              <a:t>(“add-med-</a:t>
            </a:r>
            <a:r>
              <a:rPr lang="en-US" sz="1100" dirty="0" err="1"/>
              <a:t>hist</a:t>
            </a:r>
            <a:r>
              <a:rPr lang="en-US" sz="1100" dirty="0"/>
              <a:t> </a:t>
            </a:r>
            <a:r>
              <a:rPr lang="en-US" sz="1100" dirty="0" err="1"/>
              <a:t>pid</a:t>
            </a:r>
            <a:r>
              <a:rPr lang="en-US" sz="1100" dirty="0"/>
              <a:t>/...”)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3009753" y="3865087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VersionedDocX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975246" y="4399598"/>
            <a:ext cx="146448" cy="4571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11262745" y="373057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1633450" y="4035547"/>
            <a:ext cx="20826" cy="754685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1552993" y="4289817"/>
            <a:ext cx="179491" cy="7193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234082" y="2133600"/>
            <a:ext cx="41684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51878" y="35814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491888" y="2618036"/>
            <a:ext cx="175260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300" dirty="0" err="1">
                <a:solidFill>
                  <a:schemeClr val="bg1"/>
                </a:solidFill>
              </a:rPr>
              <a:t>command:AddMedHist</a:t>
            </a:r>
            <a:endParaRPr lang="en-SG" sz="1300" dirty="0">
              <a:solidFill>
                <a:schemeClr val="bg1"/>
              </a:solidFill>
            </a:endParaRPr>
          </a:p>
          <a:p>
            <a:pPr algn="ctr"/>
            <a:r>
              <a:rPr lang="en-SG" sz="1300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28882" y="4114800"/>
            <a:ext cx="56472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60727" y="1363918"/>
            <a:ext cx="1644555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1361794" y="4170998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hasMedHist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medHist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4046291" y="4072134"/>
            <a:ext cx="12045" cy="728166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4652586" y="4323398"/>
            <a:ext cx="116520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contains(</a:t>
            </a:r>
            <a:r>
              <a:rPr lang="en-US" sz="1200" dirty="0" err="1">
                <a:solidFill>
                  <a:srgbClr val="7030A0"/>
                </a:solidFill>
              </a:rPr>
              <a:t>medHist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1710716" y="4399598"/>
            <a:ext cx="225055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143229" y="4745573"/>
            <a:ext cx="242078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1746463" y="4856783"/>
            <a:ext cx="22148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C465F82D-CD57-374E-9CBE-77D72B3A2461}"/>
              </a:ext>
            </a:extLst>
          </p:cNvPr>
          <p:cNvSpPr/>
          <p:nvPr/>
        </p:nvSpPr>
        <p:spPr>
          <a:xfrm>
            <a:off x="4472082" y="1143000"/>
            <a:ext cx="1530427" cy="4312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bg1"/>
                </a:solidFill>
              </a:rPr>
              <a:t>parser:AddMedHist</a:t>
            </a:r>
            <a:endParaRPr lang="en-US" sz="1300" dirty="0">
              <a:solidFill>
                <a:schemeClr val="bg1"/>
              </a:solidFill>
            </a:endParaRPr>
          </a:p>
          <a:p>
            <a:pPr algn="ctr"/>
            <a:r>
              <a:rPr lang="en-US" sz="1300" dirty="0" err="1">
                <a:solidFill>
                  <a:schemeClr val="bg1"/>
                </a:solidFill>
              </a:rPr>
              <a:t>CommandParser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33AB43-77A3-8B4C-A5A4-0292163ED53B}"/>
              </a:ext>
            </a:extLst>
          </p:cNvPr>
          <p:cNvCxnSpPr>
            <a:cxnSpLocks/>
          </p:cNvCxnSpPr>
          <p:nvPr/>
        </p:nvCxnSpPr>
        <p:spPr>
          <a:xfrm flipH="1">
            <a:off x="5157882" y="1800003"/>
            <a:ext cx="6886" cy="18575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B2F7304-3824-8049-A663-192BCB713F54}"/>
              </a:ext>
            </a:extLst>
          </p:cNvPr>
          <p:cNvSpPr/>
          <p:nvPr/>
        </p:nvSpPr>
        <p:spPr>
          <a:xfrm>
            <a:off x="5088567" y="2009997"/>
            <a:ext cx="161196" cy="13378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065B91-7AA2-D840-AE40-9F10783F30E9}"/>
              </a:ext>
            </a:extLst>
          </p:cNvPr>
          <p:cNvCxnSpPr>
            <a:cxnSpLocks/>
          </p:cNvCxnSpPr>
          <p:nvPr/>
        </p:nvCxnSpPr>
        <p:spPr>
          <a:xfrm>
            <a:off x="3551254" y="2004897"/>
            <a:ext cx="1530428" cy="135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DDE9204-E657-0545-8ED1-778CF4CA9102}"/>
              </a:ext>
            </a:extLst>
          </p:cNvPr>
          <p:cNvSpPr txBox="1"/>
          <p:nvPr/>
        </p:nvSpPr>
        <p:spPr>
          <a:xfrm>
            <a:off x="3826504" y="1828800"/>
            <a:ext cx="9553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</a:t>
            </a:r>
            <a:r>
              <a:rPr lang="en-US" sz="1100" dirty="0" err="1"/>
              <a:t>pid</a:t>
            </a:r>
            <a:r>
              <a:rPr lang="en-US" sz="1100" dirty="0"/>
              <a:t>/...”)</a:t>
            </a: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69FD01C0-B55E-BE47-87D3-A39FD6C4029F}"/>
              </a:ext>
            </a:extLst>
          </p:cNvPr>
          <p:cNvSpPr/>
          <p:nvPr/>
        </p:nvSpPr>
        <p:spPr>
          <a:xfrm>
            <a:off x="9402572" y="1905000"/>
            <a:ext cx="1257296" cy="38406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300" dirty="0" err="1">
                <a:solidFill>
                  <a:schemeClr val="bg1"/>
                </a:solidFill>
              </a:rPr>
              <a:t>medHist</a:t>
            </a:r>
            <a:r>
              <a:rPr lang="en-SG" sz="13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SG" sz="1300" dirty="0" err="1">
                <a:solidFill>
                  <a:schemeClr val="bg1"/>
                </a:solidFill>
              </a:rPr>
              <a:t>MedicalHistory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25B3C5-6EDF-0A40-885E-7F8785620756}"/>
              </a:ext>
            </a:extLst>
          </p:cNvPr>
          <p:cNvCxnSpPr>
            <a:cxnSpLocks/>
          </p:cNvCxnSpPr>
          <p:nvPr/>
        </p:nvCxnSpPr>
        <p:spPr>
          <a:xfrm>
            <a:off x="5234082" y="2514600"/>
            <a:ext cx="466988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352BBFB-DB1F-0A47-AF46-9B27FDF5235D}"/>
              </a:ext>
            </a:extLst>
          </p:cNvPr>
          <p:cNvSpPr/>
          <p:nvPr/>
        </p:nvSpPr>
        <p:spPr>
          <a:xfrm>
            <a:off x="9882282" y="2286000"/>
            <a:ext cx="171858" cy="2473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24344B-DC9F-F94A-85AD-AB0EF2C05379}"/>
              </a:ext>
            </a:extLst>
          </p:cNvPr>
          <p:cNvSpPr txBox="1"/>
          <p:nvPr/>
        </p:nvSpPr>
        <p:spPr>
          <a:xfrm>
            <a:off x="8669161" y="4113649"/>
            <a:ext cx="13307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hasMedHist</a:t>
            </a:r>
            <a:r>
              <a:rPr lang="en-US" sz="1100" dirty="0"/>
              <a:t>(</a:t>
            </a:r>
            <a:r>
              <a:rPr lang="en-US" sz="1100" dirty="0" err="1"/>
              <a:t>medHist</a:t>
            </a:r>
            <a:r>
              <a:rPr lang="en-US" sz="1100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57628-F3E3-BA4C-A5DC-81379526EC2E}"/>
              </a:ext>
            </a:extLst>
          </p:cNvPr>
          <p:cNvSpPr txBox="1"/>
          <p:nvPr/>
        </p:nvSpPr>
        <p:spPr>
          <a:xfrm>
            <a:off x="2056329" y="3359430"/>
            <a:ext cx="9553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command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5B178E-EBAF-FF44-A6DE-F0973FD46C80}"/>
              </a:ext>
            </a:extLst>
          </p:cNvPr>
          <p:cNvSpPr/>
          <p:nvPr/>
        </p:nvSpPr>
        <p:spPr>
          <a:xfrm>
            <a:off x="7367682" y="3069250"/>
            <a:ext cx="152400" cy="207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D0B5A1-A0B4-BE4D-B8A2-346A0E8DBB84}"/>
              </a:ext>
            </a:extLst>
          </p:cNvPr>
          <p:cNvCxnSpPr>
            <a:cxnSpLocks/>
          </p:cNvCxnSpPr>
          <p:nvPr/>
        </p:nvCxnSpPr>
        <p:spPr>
          <a:xfrm>
            <a:off x="5234082" y="2819400"/>
            <a:ext cx="1268827" cy="219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132A79-AC3C-8647-948A-6F81133D7CA2}"/>
              </a:ext>
            </a:extLst>
          </p:cNvPr>
          <p:cNvCxnSpPr>
            <a:cxnSpLocks/>
          </p:cNvCxnSpPr>
          <p:nvPr/>
        </p:nvCxnSpPr>
        <p:spPr>
          <a:xfrm>
            <a:off x="5249765" y="3241964"/>
            <a:ext cx="2270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8F7BFD-2F7F-AD44-81A8-A135FF21C675}"/>
              </a:ext>
            </a:extLst>
          </p:cNvPr>
          <p:cNvCxnSpPr>
            <a:cxnSpLocks/>
          </p:cNvCxnSpPr>
          <p:nvPr/>
        </p:nvCxnSpPr>
        <p:spPr>
          <a:xfrm>
            <a:off x="3604437" y="3347891"/>
            <a:ext cx="16296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AAB3B5-0C46-0E49-8A9D-05E4AF469D43}"/>
              </a:ext>
            </a:extLst>
          </p:cNvPr>
          <p:cNvCxnSpPr>
            <a:cxnSpLocks/>
          </p:cNvCxnSpPr>
          <p:nvPr/>
        </p:nvCxnSpPr>
        <p:spPr>
          <a:xfrm>
            <a:off x="1749928" y="3543716"/>
            <a:ext cx="16296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9297D28-05AF-BE4A-81BA-26DC7843502E}"/>
              </a:ext>
            </a:extLst>
          </p:cNvPr>
          <p:cNvSpPr txBox="1"/>
          <p:nvPr/>
        </p:nvSpPr>
        <p:spPr>
          <a:xfrm>
            <a:off x="3772790" y="3152388"/>
            <a:ext cx="9553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command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799556D-EB32-0542-8348-FB298E6410B7}"/>
              </a:ext>
            </a:extLst>
          </p:cNvPr>
          <p:cNvCxnSpPr>
            <a:cxnSpLocks/>
          </p:cNvCxnSpPr>
          <p:nvPr/>
        </p:nvCxnSpPr>
        <p:spPr>
          <a:xfrm>
            <a:off x="9992821" y="2533333"/>
            <a:ext cx="18658" cy="752506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7A63C3-E6E2-0047-9078-7A0A0A471490}"/>
              </a:ext>
            </a:extLst>
          </p:cNvPr>
          <p:cNvCxnSpPr>
            <a:cxnSpLocks/>
          </p:cNvCxnSpPr>
          <p:nvPr/>
        </p:nvCxnSpPr>
        <p:spPr>
          <a:xfrm flipV="1">
            <a:off x="7518574" y="4304439"/>
            <a:ext cx="4057487" cy="111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62">
            <a:extLst>
              <a:ext uri="{FF2B5EF4-FFF2-40B4-BE49-F238E27FC236}">
                <a16:creationId xmlns:a16="http://schemas.microsoft.com/office/drawing/2014/main" id="{55678731-05B8-9543-8B12-58F3117F7FD5}"/>
              </a:ext>
            </a:extLst>
          </p:cNvPr>
          <p:cNvSpPr/>
          <p:nvPr/>
        </p:nvSpPr>
        <p:spPr>
          <a:xfrm>
            <a:off x="15553344" y="4018598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UniqueMedHistList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0B2F36-66EF-8D4C-84A9-146B76CE35F7}"/>
              </a:ext>
            </a:extLst>
          </p:cNvPr>
          <p:cNvCxnSpPr>
            <a:cxnSpLocks/>
          </p:cNvCxnSpPr>
          <p:nvPr/>
        </p:nvCxnSpPr>
        <p:spPr>
          <a:xfrm>
            <a:off x="14058335" y="4524997"/>
            <a:ext cx="25140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A38C65-114E-AA4D-84A8-EF3F21BCE466}"/>
              </a:ext>
            </a:extLst>
          </p:cNvPr>
          <p:cNvCxnSpPr>
            <a:cxnSpLocks/>
          </p:cNvCxnSpPr>
          <p:nvPr/>
        </p:nvCxnSpPr>
        <p:spPr>
          <a:xfrm>
            <a:off x="16644233" y="4057917"/>
            <a:ext cx="6377" cy="71434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296EAD-4BAF-C14F-B7A7-6CE6E34244E9}"/>
              </a:ext>
            </a:extLst>
          </p:cNvPr>
          <p:cNvSpPr/>
          <p:nvPr/>
        </p:nvSpPr>
        <p:spPr>
          <a:xfrm>
            <a:off x="16561147" y="4519893"/>
            <a:ext cx="171679" cy="2256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C42770-DA5E-8249-A513-312AC0DAF155}"/>
              </a:ext>
            </a:extLst>
          </p:cNvPr>
          <p:cNvCxnSpPr>
            <a:cxnSpLocks/>
          </p:cNvCxnSpPr>
          <p:nvPr/>
        </p:nvCxnSpPr>
        <p:spPr>
          <a:xfrm flipV="1">
            <a:off x="7529004" y="5009191"/>
            <a:ext cx="4023989" cy="2000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F77F98D-7302-4047-AE13-335B175763C7}"/>
              </a:ext>
            </a:extLst>
          </p:cNvPr>
          <p:cNvSpPr/>
          <p:nvPr/>
        </p:nvSpPr>
        <p:spPr>
          <a:xfrm>
            <a:off x="11543948" y="6023251"/>
            <a:ext cx="180739" cy="6771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A6C235D-11DC-4D4D-A6E1-75430D50F6E5}"/>
              </a:ext>
            </a:extLst>
          </p:cNvPr>
          <p:cNvCxnSpPr>
            <a:cxnSpLocks/>
          </p:cNvCxnSpPr>
          <p:nvPr/>
        </p:nvCxnSpPr>
        <p:spPr>
          <a:xfrm>
            <a:off x="7501401" y="6040376"/>
            <a:ext cx="40237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E6B2B6E-A9AE-A24E-A96E-3EDC26A800BF}"/>
              </a:ext>
            </a:extLst>
          </p:cNvPr>
          <p:cNvCxnSpPr>
            <a:cxnSpLocks/>
          </p:cNvCxnSpPr>
          <p:nvPr/>
        </p:nvCxnSpPr>
        <p:spPr>
          <a:xfrm>
            <a:off x="11724694" y="6125015"/>
            <a:ext cx="225055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0F885D5-1D47-5B4F-8070-A093424C6913}"/>
              </a:ext>
            </a:extLst>
          </p:cNvPr>
          <p:cNvSpPr txBox="1"/>
          <p:nvPr/>
        </p:nvSpPr>
        <p:spPr>
          <a:xfrm>
            <a:off x="8779323" y="5856772"/>
            <a:ext cx="13307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getPatientById</a:t>
            </a:r>
            <a:r>
              <a:rPr lang="en-US" sz="1100" dirty="0"/>
              <a:t>(</a:t>
            </a:r>
            <a:r>
              <a:rPr lang="en-US" sz="1100" dirty="0" err="1"/>
              <a:t>pid</a:t>
            </a:r>
            <a:r>
              <a:rPr lang="en-US" sz="1100" dirty="0"/>
              <a:t>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6DCDF9-D65A-F746-9D29-8A25A150341C}"/>
              </a:ext>
            </a:extLst>
          </p:cNvPr>
          <p:cNvSpPr/>
          <p:nvPr/>
        </p:nvSpPr>
        <p:spPr>
          <a:xfrm>
            <a:off x="9903971" y="5502625"/>
            <a:ext cx="171858" cy="2473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8D85BC-1F4D-EF46-A443-4B0AC77BF01A}"/>
              </a:ext>
            </a:extLst>
          </p:cNvPr>
          <p:cNvCxnSpPr>
            <a:cxnSpLocks/>
          </p:cNvCxnSpPr>
          <p:nvPr/>
        </p:nvCxnSpPr>
        <p:spPr>
          <a:xfrm>
            <a:off x="7462402" y="5523012"/>
            <a:ext cx="24749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76E79CF-9B34-6F45-B827-2739D609262F}"/>
              </a:ext>
            </a:extLst>
          </p:cNvPr>
          <p:cNvSpPr txBox="1"/>
          <p:nvPr/>
        </p:nvSpPr>
        <p:spPr>
          <a:xfrm>
            <a:off x="8091167" y="5336533"/>
            <a:ext cx="13307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getPatientId</a:t>
            </a:r>
            <a:r>
              <a:rPr lang="en-US" sz="1100" dirty="0"/>
              <a:t>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DE6736-4E0B-7649-A8A6-AAFA742E0C41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7539501" y="5749958"/>
            <a:ext cx="24503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4F232E8-0E06-1E48-BD2C-32B0B7FDFB95}"/>
              </a:ext>
            </a:extLst>
          </p:cNvPr>
          <p:cNvSpPr txBox="1"/>
          <p:nvPr/>
        </p:nvSpPr>
        <p:spPr>
          <a:xfrm>
            <a:off x="8568932" y="5558425"/>
            <a:ext cx="246550" cy="174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pid</a:t>
            </a:r>
            <a:endParaRPr lang="en-US" sz="11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FF38145-3AD3-B04F-996C-55C759DB1B8E}"/>
              </a:ext>
            </a:extLst>
          </p:cNvPr>
          <p:cNvSpPr txBox="1"/>
          <p:nvPr/>
        </p:nvSpPr>
        <p:spPr>
          <a:xfrm>
            <a:off x="11376401" y="5896414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getPatientById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pid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A559604-5C1E-124D-B949-17BDA4D7A90D}"/>
              </a:ext>
            </a:extLst>
          </p:cNvPr>
          <p:cNvSpPr/>
          <p:nvPr/>
        </p:nvSpPr>
        <p:spPr>
          <a:xfrm>
            <a:off x="13965122" y="6102334"/>
            <a:ext cx="146448" cy="4571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5B6A1B6-73CE-5D4F-922A-82099313D178}"/>
              </a:ext>
            </a:extLst>
          </p:cNvPr>
          <p:cNvCxnSpPr>
            <a:cxnSpLocks/>
          </p:cNvCxnSpPr>
          <p:nvPr/>
        </p:nvCxnSpPr>
        <p:spPr>
          <a:xfrm>
            <a:off x="11732484" y="6550136"/>
            <a:ext cx="22148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F46449-B1C3-3241-A5BC-505CD5E9CA1F}"/>
              </a:ext>
            </a:extLst>
          </p:cNvPr>
          <p:cNvSpPr/>
          <p:nvPr/>
        </p:nvSpPr>
        <p:spPr>
          <a:xfrm>
            <a:off x="18462318" y="6218087"/>
            <a:ext cx="171679" cy="2256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91A1811-232B-084A-948D-7329204C6FEA}"/>
              </a:ext>
            </a:extLst>
          </p:cNvPr>
          <p:cNvCxnSpPr>
            <a:cxnSpLocks/>
          </p:cNvCxnSpPr>
          <p:nvPr/>
        </p:nvCxnSpPr>
        <p:spPr>
          <a:xfrm flipV="1">
            <a:off x="14143229" y="6218087"/>
            <a:ext cx="4285716" cy="714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33A6490-42A3-AF42-8FE5-9ECC41D8FD22}"/>
              </a:ext>
            </a:extLst>
          </p:cNvPr>
          <p:cNvCxnSpPr>
            <a:cxnSpLocks/>
          </p:cNvCxnSpPr>
          <p:nvPr/>
        </p:nvCxnSpPr>
        <p:spPr>
          <a:xfrm>
            <a:off x="14104977" y="6408523"/>
            <a:ext cx="4333931" cy="2021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7A0CC16-D444-484B-99C7-F4333DCBF9D4}"/>
              </a:ext>
            </a:extLst>
          </p:cNvPr>
          <p:cNvSpPr txBox="1"/>
          <p:nvPr/>
        </p:nvSpPr>
        <p:spPr>
          <a:xfrm>
            <a:off x="14750263" y="6017887"/>
            <a:ext cx="126946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findPatientById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pid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581BB0A-4DE2-784C-8FE6-D5A4D561B2F6}"/>
              </a:ext>
            </a:extLst>
          </p:cNvPr>
          <p:cNvCxnSpPr>
            <a:cxnSpLocks/>
          </p:cNvCxnSpPr>
          <p:nvPr/>
        </p:nvCxnSpPr>
        <p:spPr>
          <a:xfrm flipV="1">
            <a:off x="7532269" y="6684892"/>
            <a:ext cx="4023989" cy="2000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F886529-58FB-F941-80EB-CD950B40FDB1}"/>
              </a:ext>
            </a:extLst>
          </p:cNvPr>
          <p:cNvSpPr txBox="1"/>
          <p:nvPr/>
        </p:nvSpPr>
        <p:spPr>
          <a:xfrm>
            <a:off x="9211664" y="6495269"/>
            <a:ext cx="503977" cy="185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patient</a:t>
            </a:r>
            <a:endParaRPr lang="en-US" sz="12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9E9B51C-410F-7943-A063-62ECE4ABB7BA}"/>
              </a:ext>
            </a:extLst>
          </p:cNvPr>
          <p:cNvSpPr txBox="1"/>
          <p:nvPr/>
        </p:nvSpPr>
        <p:spPr>
          <a:xfrm>
            <a:off x="12596401" y="6361820"/>
            <a:ext cx="503977" cy="185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patient</a:t>
            </a:r>
            <a:endParaRPr 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A9D67C5-B416-6848-82CE-D9B7AABA1294}"/>
              </a:ext>
            </a:extLst>
          </p:cNvPr>
          <p:cNvSpPr txBox="1"/>
          <p:nvPr/>
        </p:nvSpPr>
        <p:spPr>
          <a:xfrm>
            <a:off x="15038996" y="6243637"/>
            <a:ext cx="503977" cy="185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patient</a:t>
            </a:r>
            <a:endParaRPr lang="en-US" sz="12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4A2B78D-013D-CC49-AACA-BCB7C8A9AD30}"/>
              </a:ext>
            </a:extLst>
          </p:cNvPr>
          <p:cNvSpPr/>
          <p:nvPr/>
        </p:nvSpPr>
        <p:spPr>
          <a:xfrm>
            <a:off x="9939024" y="7089500"/>
            <a:ext cx="171858" cy="2473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164512E-DCAE-1241-BD0F-36C47E732825}"/>
              </a:ext>
            </a:extLst>
          </p:cNvPr>
          <p:cNvCxnSpPr>
            <a:cxnSpLocks/>
          </p:cNvCxnSpPr>
          <p:nvPr/>
        </p:nvCxnSpPr>
        <p:spPr>
          <a:xfrm flipV="1">
            <a:off x="7557168" y="7089500"/>
            <a:ext cx="2401314" cy="122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552BE59-2224-8748-9F97-819B1171CFFB}"/>
              </a:ext>
            </a:extLst>
          </p:cNvPr>
          <p:cNvSpPr txBox="1"/>
          <p:nvPr/>
        </p:nvSpPr>
        <p:spPr>
          <a:xfrm>
            <a:off x="14839123" y="4552547"/>
            <a:ext cx="7951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hasOrNot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204A478-E62D-DD47-A9B9-0BBFEDC7DF28}"/>
              </a:ext>
            </a:extLst>
          </p:cNvPr>
          <p:cNvSpPr txBox="1"/>
          <p:nvPr/>
        </p:nvSpPr>
        <p:spPr>
          <a:xfrm>
            <a:off x="12261418" y="4660777"/>
            <a:ext cx="7951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hasOrNot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CA03243-9BD1-A04D-B0D7-FF2A3114EF63}"/>
              </a:ext>
            </a:extLst>
          </p:cNvPr>
          <p:cNvSpPr txBox="1"/>
          <p:nvPr/>
        </p:nvSpPr>
        <p:spPr>
          <a:xfrm>
            <a:off x="8857282" y="4789113"/>
            <a:ext cx="7951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hasOrNot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5" name="Rectangle 62">
            <a:extLst>
              <a:ext uri="{FF2B5EF4-FFF2-40B4-BE49-F238E27FC236}">
                <a16:creationId xmlns:a16="http://schemas.microsoft.com/office/drawing/2014/main" id="{1779E8F6-8056-8545-AB3B-B8AE54AA6028}"/>
              </a:ext>
            </a:extLst>
          </p:cNvPr>
          <p:cNvSpPr/>
          <p:nvPr/>
        </p:nvSpPr>
        <p:spPr>
          <a:xfrm>
            <a:off x="17445564" y="5575594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UniquePatientList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E792D90-AD5E-A640-86A9-704D76B14A10}"/>
              </a:ext>
            </a:extLst>
          </p:cNvPr>
          <p:cNvCxnSpPr>
            <a:cxnSpLocks/>
          </p:cNvCxnSpPr>
          <p:nvPr/>
        </p:nvCxnSpPr>
        <p:spPr>
          <a:xfrm>
            <a:off x="18536452" y="5911021"/>
            <a:ext cx="11705" cy="9469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1" name="Rectangle 62">
            <a:extLst>
              <a:ext uri="{FF2B5EF4-FFF2-40B4-BE49-F238E27FC236}">
                <a16:creationId xmlns:a16="http://schemas.microsoft.com/office/drawing/2014/main" id="{EF9E9698-AC41-8B4B-AEBB-EB1BA431E9FE}"/>
              </a:ext>
            </a:extLst>
          </p:cNvPr>
          <p:cNvSpPr/>
          <p:nvPr/>
        </p:nvSpPr>
        <p:spPr>
          <a:xfrm>
            <a:off x="17457268" y="8058187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UniqueDoctorList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87B8608-E74F-BD4E-9F64-BAC2562B0C0B}"/>
              </a:ext>
            </a:extLst>
          </p:cNvPr>
          <p:cNvSpPr txBox="1"/>
          <p:nvPr/>
        </p:nvSpPr>
        <p:spPr>
          <a:xfrm>
            <a:off x="7943973" y="6917323"/>
            <a:ext cx="13307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setPatient</a:t>
            </a:r>
            <a:r>
              <a:rPr lang="en-US" sz="1100" dirty="0"/>
              <a:t>(patient)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383180C-83EB-B840-9E4F-442F4B9C9E14}"/>
              </a:ext>
            </a:extLst>
          </p:cNvPr>
          <p:cNvCxnSpPr>
            <a:cxnSpLocks/>
          </p:cNvCxnSpPr>
          <p:nvPr/>
        </p:nvCxnSpPr>
        <p:spPr>
          <a:xfrm>
            <a:off x="7543788" y="7347833"/>
            <a:ext cx="244611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B5129C1-EB23-6C48-A4B7-39415183AAAC}"/>
              </a:ext>
            </a:extLst>
          </p:cNvPr>
          <p:cNvSpPr/>
          <p:nvPr/>
        </p:nvSpPr>
        <p:spPr>
          <a:xfrm>
            <a:off x="9939024" y="7982267"/>
            <a:ext cx="171858" cy="2473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291BED4-EA09-1A4B-80A4-95831460BA2C}"/>
              </a:ext>
            </a:extLst>
          </p:cNvPr>
          <p:cNvCxnSpPr>
            <a:cxnSpLocks/>
          </p:cNvCxnSpPr>
          <p:nvPr/>
        </p:nvCxnSpPr>
        <p:spPr>
          <a:xfrm>
            <a:off x="7478449" y="7993267"/>
            <a:ext cx="24749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1240C36-4D4C-8746-A436-5864CBDE7310}"/>
              </a:ext>
            </a:extLst>
          </p:cNvPr>
          <p:cNvCxnSpPr>
            <a:cxnSpLocks/>
          </p:cNvCxnSpPr>
          <p:nvPr/>
        </p:nvCxnSpPr>
        <p:spPr>
          <a:xfrm>
            <a:off x="7487835" y="8244725"/>
            <a:ext cx="24503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B3B9AD2-04C7-D94C-BB0B-B30C920B16E0}"/>
              </a:ext>
            </a:extLst>
          </p:cNvPr>
          <p:cNvSpPr txBox="1"/>
          <p:nvPr/>
        </p:nvSpPr>
        <p:spPr>
          <a:xfrm>
            <a:off x="8144105" y="7824159"/>
            <a:ext cx="13307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getDoctorId</a:t>
            </a:r>
            <a:r>
              <a:rPr lang="en-US" sz="1100" dirty="0"/>
              <a:t>()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EC2AD88-46BD-0D4D-8FD9-A7B41DFCB419}"/>
              </a:ext>
            </a:extLst>
          </p:cNvPr>
          <p:cNvSpPr txBox="1"/>
          <p:nvPr/>
        </p:nvSpPr>
        <p:spPr>
          <a:xfrm>
            <a:off x="8599801" y="8070396"/>
            <a:ext cx="246550" cy="174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did</a:t>
            </a:r>
            <a:endParaRPr lang="en-US" sz="11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FE7CC0C-E0BE-F94A-AC28-F58C504A198E}"/>
              </a:ext>
            </a:extLst>
          </p:cNvPr>
          <p:cNvSpPr/>
          <p:nvPr/>
        </p:nvSpPr>
        <p:spPr>
          <a:xfrm>
            <a:off x="11532957" y="8500630"/>
            <a:ext cx="180739" cy="6771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3458E9C-23BF-CD49-AF30-0117AD0CB595}"/>
              </a:ext>
            </a:extLst>
          </p:cNvPr>
          <p:cNvCxnSpPr>
            <a:cxnSpLocks/>
          </p:cNvCxnSpPr>
          <p:nvPr/>
        </p:nvCxnSpPr>
        <p:spPr>
          <a:xfrm>
            <a:off x="7501401" y="8500630"/>
            <a:ext cx="40237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74B2C52-9874-D844-BC23-FD677E7B81C1}"/>
              </a:ext>
            </a:extLst>
          </p:cNvPr>
          <p:cNvSpPr txBox="1"/>
          <p:nvPr/>
        </p:nvSpPr>
        <p:spPr>
          <a:xfrm>
            <a:off x="8780686" y="8326737"/>
            <a:ext cx="13307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getDoctorById</a:t>
            </a:r>
            <a:r>
              <a:rPr lang="en-US" sz="1100" dirty="0"/>
              <a:t>(did)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3006852-CDCE-514C-83AB-3B2CFACD3FB2}"/>
              </a:ext>
            </a:extLst>
          </p:cNvPr>
          <p:cNvCxnSpPr>
            <a:cxnSpLocks/>
          </p:cNvCxnSpPr>
          <p:nvPr/>
        </p:nvCxnSpPr>
        <p:spPr>
          <a:xfrm flipV="1">
            <a:off x="7519959" y="9165962"/>
            <a:ext cx="4023989" cy="2000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5A283B0-C9B9-7C44-BF06-B9F6DFF779FC}"/>
              </a:ext>
            </a:extLst>
          </p:cNvPr>
          <p:cNvSpPr txBox="1"/>
          <p:nvPr/>
        </p:nvSpPr>
        <p:spPr>
          <a:xfrm>
            <a:off x="9225377" y="8969677"/>
            <a:ext cx="503977" cy="185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doctor</a:t>
            </a:r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ABD630C-5328-3B4D-B854-B7266F57B196}"/>
              </a:ext>
            </a:extLst>
          </p:cNvPr>
          <p:cNvSpPr/>
          <p:nvPr/>
        </p:nvSpPr>
        <p:spPr>
          <a:xfrm>
            <a:off x="13977261" y="8622801"/>
            <a:ext cx="146448" cy="4571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43533A8-E74E-7045-924C-16AA44BC26B4}"/>
              </a:ext>
            </a:extLst>
          </p:cNvPr>
          <p:cNvCxnSpPr>
            <a:cxnSpLocks/>
          </p:cNvCxnSpPr>
          <p:nvPr/>
        </p:nvCxnSpPr>
        <p:spPr>
          <a:xfrm>
            <a:off x="11724694" y="8624676"/>
            <a:ext cx="225055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9D2CD75-246F-8242-A847-AC8C32746C39}"/>
              </a:ext>
            </a:extLst>
          </p:cNvPr>
          <p:cNvCxnSpPr>
            <a:cxnSpLocks/>
          </p:cNvCxnSpPr>
          <p:nvPr/>
        </p:nvCxnSpPr>
        <p:spPr>
          <a:xfrm>
            <a:off x="11710716" y="9081098"/>
            <a:ext cx="22148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463B9F3-DDF4-964F-BBAD-29B53B6FF1AF}"/>
              </a:ext>
            </a:extLst>
          </p:cNvPr>
          <p:cNvSpPr txBox="1"/>
          <p:nvPr/>
        </p:nvSpPr>
        <p:spPr>
          <a:xfrm>
            <a:off x="11410863" y="8402506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getDoctorById</a:t>
            </a:r>
            <a:r>
              <a:rPr lang="en-US" sz="1200" dirty="0">
                <a:solidFill>
                  <a:srgbClr val="7030A0"/>
                </a:solidFill>
              </a:rPr>
              <a:t>(did)</a:t>
            </a:r>
            <a:endParaRPr lang="en-US" sz="12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6EBA887-CC01-1F4E-BEBF-5A6EE626854F}"/>
              </a:ext>
            </a:extLst>
          </p:cNvPr>
          <p:cNvSpPr txBox="1"/>
          <p:nvPr/>
        </p:nvSpPr>
        <p:spPr>
          <a:xfrm>
            <a:off x="12510289" y="8894890"/>
            <a:ext cx="503977" cy="185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doctor</a:t>
            </a:r>
            <a:endParaRPr lang="en-US" sz="12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13C1EB3-5D5E-C249-A74F-96367DCE163D}"/>
              </a:ext>
            </a:extLst>
          </p:cNvPr>
          <p:cNvCxnSpPr>
            <a:cxnSpLocks/>
          </p:cNvCxnSpPr>
          <p:nvPr/>
        </p:nvCxnSpPr>
        <p:spPr>
          <a:xfrm>
            <a:off x="18518894" y="8406868"/>
            <a:ext cx="11705" cy="9469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D3BB292-B0B4-3644-91B3-3C1A5255642B}"/>
              </a:ext>
            </a:extLst>
          </p:cNvPr>
          <p:cNvSpPr/>
          <p:nvPr/>
        </p:nvSpPr>
        <p:spPr>
          <a:xfrm>
            <a:off x="18438908" y="8689721"/>
            <a:ext cx="171679" cy="2256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6791C84-5ABF-A74E-935A-6C50C1A9A7A7}"/>
              </a:ext>
            </a:extLst>
          </p:cNvPr>
          <p:cNvCxnSpPr>
            <a:cxnSpLocks/>
          </p:cNvCxnSpPr>
          <p:nvPr/>
        </p:nvCxnSpPr>
        <p:spPr>
          <a:xfrm>
            <a:off x="14119836" y="8714518"/>
            <a:ext cx="433358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57876FE-C8DE-5647-9516-D874EDA973A5}"/>
              </a:ext>
            </a:extLst>
          </p:cNvPr>
          <p:cNvCxnSpPr>
            <a:cxnSpLocks/>
          </p:cNvCxnSpPr>
          <p:nvPr/>
        </p:nvCxnSpPr>
        <p:spPr>
          <a:xfrm>
            <a:off x="14143229" y="8894890"/>
            <a:ext cx="4270510" cy="1538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570A9B2-2C01-AA46-BAEE-FF33333BD4AA}"/>
              </a:ext>
            </a:extLst>
          </p:cNvPr>
          <p:cNvSpPr txBox="1"/>
          <p:nvPr/>
        </p:nvSpPr>
        <p:spPr>
          <a:xfrm>
            <a:off x="15417683" y="8739316"/>
            <a:ext cx="503977" cy="185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doctor</a:t>
            </a:r>
            <a:endParaRPr lang="en-US" sz="12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65E0B4E-3344-7146-80BB-AA5E2805E038}"/>
              </a:ext>
            </a:extLst>
          </p:cNvPr>
          <p:cNvSpPr txBox="1"/>
          <p:nvPr/>
        </p:nvSpPr>
        <p:spPr>
          <a:xfrm>
            <a:off x="14119049" y="8504421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findDoctorById</a:t>
            </a:r>
            <a:r>
              <a:rPr lang="en-US" sz="1200" dirty="0">
                <a:solidFill>
                  <a:srgbClr val="7030A0"/>
                </a:solidFill>
              </a:rPr>
              <a:t>(did)</a:t>
            </a:r>
            <a:endParaRPr lang="en-US" sz="12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76542FF-B97D-8D49-A14E-7C172C32A08C}"/>
              </a:ext>
            </a:extLst>
          </p:cNvPr>
          <p:cNvSpPr/>
          <p:nvPr/>
        </p:nvSpPr>
        <p:spPr>
          <a:xfrm>
            <a:off x="9939024" y="9517421"/>
            <a:ext cx="171858" cy="2473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7BB166E-0487-F84D-AFCF-8C8EC33AD063}"/>
              </a:ext>
            </a:extLst>
          </p:cNvPr>
          <p:cNvCxnSpPr>
            <a:cxnSpLocks/>
          </p:cNvCxnSpPr>
          <p:nvPr/>
        </p:nvCxnSpPr>
        <p:spPr>
          <a:xfrm flipV="1">
            <a:off x="7521738" y="9508575"/>
            <a:ext cx="2401314" cy="122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B02B27A-6150-B84F-8BD4-1EDCEEB27BCE}"/>
              </a:ext>
            </a:extLst>
          </p:cNvPr>
          <p:cNvSpPr txBox="1"/>
          <p:nvPr/>
        </p:nvSpPr>
        <p:spPr>
          <a:xfrm>
            <a:off x="7920110" y="9348144"/>
            <a:ext cx="13307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setDoctor</a:t>
            </a:r>
            <a:r>
              <a:rPr lang="en-US" sz="1100" dirty="0"/>
              <a:t>(doctor)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DAB2115-CED9-074F-B156-0C93123D0FD0}"/>
              </a:ext>
            </a:extLst>
          </p:cNvPr>
          <p:cNvCxnSpPr>
            <a:cxnSpLocks/>
          </p:cNvCxnSpPr>
          <p:nvPr/>
        </p:nvCxnSpPr>
        <p:spPr>
          <a:xfrm>
            <a:off x="7491233" y="9764754"/>
            <a:ext cx="244611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E7E51FB3-2347-E645-BD57-FE5CD401F70E}"/>
              </a:ext>
            </a:extLst>
          </p:cNvPr>
          <p:cNvSpPr txBox="1"/>
          <p:nvPr/>
        </p:nvSpPr>
        <p:spPr>
          <a:xfrm>
            <a:off x="9903971" y="99491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70F7292-FC10-CB40-BF3E-CEE0D7B35E53}"/>
              </a:ext>
            </a:extLst>
          </p:cNvPr>
          <p:cNvSpPr/>
          <p:nvPr/>
        </p:nvSpPr>
        <p:spPr>
          <a:xfrm>
            <a:off x="11544884" y="10242202"/>
            <a:ext cx="180739" cy="6771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5EFA150-C3B5-8E4B-AB94-363EDD6A5670}"/>
              </a:ext>
            </a:extLst>
          </p:cNvPr>
          <p:cNvCxnSpPr>
            <a:cxnSpLocks/>
          </p:cNvCxnSpPr>
          <p:nvPr/>
        </p:nvCxnSpPr>
        <p:spPr>
          <a:xfrm flipV="1">
            <a:off x="7491757" y="10259647"/>
            <a:ext cx="4057487" cy="111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E1BDDD5-7EE1-8A44-B5A9-6297BF260BF3}"/>
              </a:ext>
            </a:extLst>
          </p:cNvPr>
          <p:cNvSpPr txBox="1"/>
          <p:nvPr/>
        </p:nvSpPr>
        <p:spPr>
          <a:xfrm>
            <a:off x="8639808" y="10058968"/>
            <a:ext cx="133074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addMedHist</a:t>
            </a:r>
            <a:r>
              <a:rPr lang="en-US" sz="1100" dirty="0"/>
              <a:t>(</a:t>
            </a:r>
            <a:r>
              <a:rPr lang="en-US" sz="1100" dirty="0" err="1"/>
              <a:t>medHist</a:t>
            </a:r>
            <a:r>
              <a:rPr lang="en-US" sz="1100" dirty="0"/>
              <a:t>)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24E1457-A0E6-9742-9522-E4627FBD17D3}"/>
              </a:ext>
            </a:extLst>
          </p:cNvPr>
          <p:cNvCxnSpPr>
            <a:cxnSpLocks/>
          </p:cNvCxnSpPr>
          <p:nvPr/>
        </p:nvCxnSpPr>
        <p:spPr>
          <a:xfrm flipV="1">
            <a:off x="7517106" y="10950743"/>
            <a:ext cx="4023989" cy="2000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795715F-A08A-C342-BB17-AD8268E498D1}"/>
              </a:ext>
            </a:extLst>
          </p:cNvPr>
          <p:cNvSpPr/>
          <p:nvPr/>
        </p:nvSpPr>
        <p:spPr>
          <a:xfrm>
            <a:off x="13975246" y="10337471"/>
            <a:ext cx="146448" cy="4571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75CA877-B215-7846-8DEA-EE2896224B30}"/>
              </a:ext>
            </a:extLst>
          </p:cNvPr>
          <p:cNvCxnSpPr>
            <a:cxnSpLocks/>
          </p:cNvCxnSpPr>
          <p:nvPr/>
        </p:nvCxnSpPr>
        <p:spPr>
          <a:xfrm>
            <a:off x="11724694" y="10338847"/>
            <a:ext cx="225055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A855825C-AA91-0C4B-AB64-EC22B1D61D49}"/>
              </a:ext>
            </a:extLst>
          </p:cNvPr>
          <p:cNvSpPr txBox="1"/>
          <p:nvPr/>
        </p:nvSpPr>
        <p:spPr>
          <a:xfrm>
            <a:off x="11410863" y="10077130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addMedHist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medHist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4B3FBBE-C598-6541-9EEF-9B7B894FCC33}"/>
              </a:ext>
            </a:extLst>
          </p:cNvPr>
          <p:cNvCxnSpPr>
            <a:cxnSpLocks/>
          </p:cNvCxnSpPr>
          <p:nvPr/>
        </p:nvCxnSpPr>
        <p:spPr>
          <a:xfrm>
            <a:off x="11724687" y="10794657"/>
            <a:ext cx="22148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AA35699-C686-AB46-A267-9FBFFBC1F1B0}"/>
              </a:ext>
            </a:extLst>
          </p:cNvPr>
          <p:cNvSpPr/>
          <p:nvPr/>
        </p:nvSpPr>
        <p:spPr>
          <a:xfrm>
            <a:off x="16561147" y="10424593"/>
            <a:ext cx="171679" cy="2256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860659C-79F6-B145-BC00-36181383CC9A}"/>
              </a:ext>
            </a:extLst>
          </p:cNvPr>
          <p:cNvCxnSpPr>
            <a:cxnSpLocks/>
          </p:cNvCxnSpPr>
          <p:nvPr/>
        </p:nvCxnSpPr>
        <p:spPr>
          <a:xfrm>
            <a:off x="14079808" y="10428390"/>
            <a:ext cx="25140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F42FC08-3C81-D542-A48A-29E7654CE7A9}"/>
              </a:ext>
            </a:extLst>
          </p:cNvPr>
          <p:cNvCxnSpPr>
            <a:cxnSpLocks/>
          </p:cNvCxnSpPr>
          <p:nvPr/>
        </p:nvCxnSpPr>
        <p:spPr>
          <a:xfrm>
            <a:off x="14119049" y="10650271"/>
            <a:ext cx="242078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EE96C19-A4E8-5A4C-808C-B199FDFE5CD2}"/>
              </a:ext>
            </a:extLst>
          </p:cNvPr>
          <p:cNvSpPr txBox="1"/>
          <p:nvPr/>
        </p:nvSpPr>
        <p:spPr>
          <a:xfrm>
            <a:off x="14866413" y="10239927"/>
            <a:ext cx="116520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add(</a:t>
            </a:r>
            <a:r>
              <a:rPr lang="en-US" sz="1200" dirty="0" err="1">
                <a:solidFill>
                  <a:srgbClr val="7030A0"/>
                </a:solidFill>
              </a:rPr>
              <a:t>medHist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0880820-0FED-EF42-A43F-00119E29A422}"/>
              </a:ext>
            </a:extLst>
          </p:cNvPr>
          <p:cNvCxnSpPr>
            <a:cxnSpLocks/>
          </p:cNvCxnSpPr>
          <p:nvPr/>
        </p:nvCxnSpPr>
        <p:spPr>
          <a:xfrm>
            <a:off x="1760727" y="11658601"/>
            <a:ext cx="55912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F243A32C-46FD-2142-99C3-705948B73C95}"/>
              </a:ext>
            </a:extLst>
          </p:cNvPr>
          <p:cNvSpPr txBox="1"/>
          <p:nvPr/>
        </p:nvSpPr>
        <p:spPr>
          <a:xfrm>
            <a:off x="7333200" y="1201878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B9C5698-CF6B-9642-9CF5-F8460B2E8C7F}"/>
              </a:ext>
            </a:extLst>
          </p:cNvPr>
          <p:cNvSpPr txBox="1"/>
          <p:nvPr/>
        </p:nvSpPr>
        <p:spPr>
          <a:xfrm>
            <a:off x="4006181" y="114431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C6A57F1-0F20-3542-A8DF-9A5C8D4BCB03}"/>
              </a:ext>
            </a:extLst>
          </p:cNvPr>
          <p:cNvSpPr txBox="1"/>
          <p:nvPr/>
        </p:nvSpPr>
        <p:spPr>
          <a:xfrm>
            <a:off x="460218" y="11747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6641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130</Words>
  <Application>Microsoft Macintosh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Yiyang</cp:lastModifiedBy>
  <cp:revision>128</cp:revision>
  <dcterms:created xsi:type="dcterms:W3CDTF">2016-07-22T14:33:02Z</dcterms:created>
  <dcterms:modified xsi:type="dcterms:W3CDTF">2019-04-14T18:09:59Z</dcterms:modified>
</cp:coreProperties>
</file>