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17556163" cy="7315200"/>
  <p:notesSz cx="6858000" cy="9144000"/>
  <p:defaultTextStyle>
    <a:defPPr>
      <a:defRPr lang="en-US"/>
    </a:defPPr>
    <a:lvl1pPr marL="0" algn="l" defTabSz="1462974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487" algn="l" defTabSz="1462974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2974" algn="l" defTabSz="1462974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462" algn="l" defTabSz="1462974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5949" algn="l" defTabSz="1462974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436" algn="l" defTabSz="1462974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8923" algn="l" defTabSz="1462974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412" algn="l" defTabSz="1462974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1899" algn="l" defTabSz="1462974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 userDrawn="1">
          <p15:clr>
            <a:srgbClr val="A4A3A4"/>
          </p15:clr>
        </p15:guide>
        <p15:guide id="2" pos="55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8"/>
    <p:restoredTop sz="94573"/>
  </p:normalViewPr>
  <p:slideViewPr>
    <p:cSldViewPr showGuides="1">
      <p:cViewPr>
        <p:scale>
          <a:sx n="72" d="100"/>
          <a:sy n="72" d="100"/>
        </p:scale>
        <p:origin x="176" y="488"/>
      </p:cViewPr>
      <p:guideLst>
        <p:guide orient="horz" pos="1588"/>
        <p:guide pos="55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84213" y="685800"/>
            <a:ext cx="82264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2974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487" algn="l" defTabSz="1462974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2974" algn="l" defTabSz="1462974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462" algn="l" defTabSz="1462974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5949" algn="l" defTabSz="1462974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436" algn="l" defTabSz="1462974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8923" algn="l" defTabSz="1462974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412" algn="l" defTabSz="1462974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1899" algn="l" defTabSz="1462974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84213" y="685800"/>
            <a:ext cx="82264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44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6712" y="2272456"/>
            <a:ext cx="14922739" cy="15680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3425" y="4145280"/>
            <a:ext cx="12289314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28218" y="292949"/>
            <a:ext cx="3950137" cy="62416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7808" y="292949"/>
            <a:ext cx="11557807" cy="6241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6816" y="4700694"/>
            <a:ext cx="14922739" cy="14528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6816" y="3100495"/>
            <a:ext cx="14922739" cy="1600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7808" y="1706880"/>
            <a:ext cx="7753972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4383" y="1706880"/>
            <a:ext cx="7753972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809" y="1637454"/>
            <a:ext cx="7757021" cy="6824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7809" y="2319866"/>
            <a:ext cx="7757021" cy="42147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8288" y="1637454"/>
            <a:ext cx="7760068" cy="6824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8288" y="2319866"/>
            <a:ext cx="7760068" cy="42147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811" y="291253"/>
            <a:ext cx="5775857" cy="1239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3972" y="291255"/>
            <a:ext cx="9814383" cy="62433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11" y="1530773"/>
            <a:ext cx="5775857" cy="50038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1131" y="5120642"/>
            <a:ext cx="10533698" cy="6045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41131" y="653627"/>
            <a:ext cx="10533698" cy="4389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41131" y="5725163"/>
            <a:ext cx="10533698" cy="8585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7808" y="292948"/>
            <a:ext cx="15800547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808" y="1706880"/>
            <a:ext cx="15800547" cy="4827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7808" y="6780109"/>
            <a:ext cx="4096438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98356" y="6780109"/>
            <a:ext cx="5559452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581917" y="6780109"/>
            <a:ext cx="4096438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9152096" y="152400"/>
            <a:ext cx="8310329" cy="6829343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772552" y="152400"/>
            <a:ext cx="8310329" cy="682934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286758" y="328145"/>
            <a:ext cx="1414613" cy="33009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907118" y="679020"/>
            <a:ext cx="0" cy="61789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835114" y="1029714"/>
            <a:ext cx="184081" cy="539443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191763" y="301191"/>
            <a:ext cx="1242916" cy="36091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docXParser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725159" y="679020"/>
            <a:ext cx="0" cy="29023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648958" y="1137209"/>
            <a:ext cx="168130" cy="219667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7689072" y="2598724"/>
            <a:ext cx="0" cy="378892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325359" y="129540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15263" y="1033398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775822"/>
            <a:ext cx="1844693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300" dirty="0">
                <a:solidFill>
                  <a:srgbClr val="0070C0"/>
                </a:solidFill>
              </a:rPr>
              <a:t>execute(“sort-med-</a:t>
            </a:r>
            <a:r>
              <a:rPr lang="en-US" sz="1300" dirty="0" err="1">
                <a:solidFill>
                  <a:srgbClr val="0070C0"/>
                </a:solidFill>
              </a:rPr>
              <a:t>hist</a:t>
            </a:r>
            <a:r>
              <a:rPr lang="en-US" sz="1300" dirty="0">
                <a:solidFill>
                  <a:srgbClr val="0070C0"/>
                </a:solidFill>
              </a:rPr>
              <a:t> …”)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801359" y="1219203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57871" y="3629364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801359" y="1523999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9701" y="6400799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611363" y="3863535"/>
            <a:ext cx="164733" cy="21562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2124960" y="761999"/>
            <a:ext cx="1414620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300" dirty="0" err="1"/>
              <a:t>parseCommand</a:t>
            </a:r>
            <a:endParaRPr lang="en-US" sz="1300" dirty="0"/>
          </a:p>
          <a:p>
            <a:pPr algn="ctr"/>
            <a:r>
              <a:rPr lang="en-US" sz="1300" dirty="0"/>
              <a:t>(“sort-med-</a:t>
            </a:r>
            <a:r>
              <a:rPr lang="en-US" sz="1300" dirty="0" err="1"/>
              <a:t>hist</a:t>
            </a:r>
            <a:r>
              <a:rPr lang="en-US" sz="1300" dirty="0"/>
              <a:t> …”)</a:t>
            </a:r>
          </a:p>
        </p:txBody>
      </p:sp>
      <p:sp>
        <p:nvSpPr>
          <p:cNvPr id="84" name="Rectangle 62"/>
          <p:cNvSpPr/>
          <p:nvPr/>
        </p:nvSpPr>
        <p:spPr>
          <a:xfrm>
            <a:off x="12073151" y="3545191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VersionedDocX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3049969" y="4128128"/>
            <a:ext cx="204338" cy="13582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/>
          <p:cNvSpPr/>
          <p:nvPr/>
        </p:nvSpPr>
        <p:spPr>
          <a:xfrm>
            <a:off x="10225877" y="3512105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10590372" y="3790001"/>
            <a:ext cx="21001" cy="242974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10500269" y="4034731"/>
            <a:ext cx="210341" cy="17564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" name="TextBox 3"/>
          <p:cNvSpPr txBox="1"/>
          <p:nvPr/>
        </p:nvSpPr>
        <p:spPr>
          <a:xfrm>
            <a:off x="5295555" y="3352799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6746585" y="1693666"/>
            <a:ext cx="2270317" cy="57377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 err="1">
                <a:solidFill>
                  <a:schemeClr val="bg1"/>
                </a:solidFill>
              </a:rPr>
              <a:t>command:SortMedHist</a:t>
            </a:r>
            <a:endParaRPr lang="en-SG" sz="1600" dirty="0">
              <a:solidFill>
                <a:schemeClr val="bg1"/>
              </a:solidFill>
            </a:endParaRPr>
          </a:p>
          <a:p>
            <a:pPr algn="ctr"/>
            <a:r>
              <a:rPr lang="en-SG" sz="1600" dirty="0">
                <a:solidFill>
                  <a:schemeClr val="bg1"/>
                </a:solidFill>
              </a:rPr>
              <a:t>Command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972559" y="3886199"/>
            <a:ext cx="564729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004408" y="1135317"/>
            <a:ext cx="1644555" cy="189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10556412" y="3904345"/>
            <a:ext cx="2120786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300" dirty="0" err="1">
                <a:solidFill>
                  <a:srgbClr val="7030A0"/>
                </a:solidFill>
              </a:rPr>
              <a:t>sortMedHist</a:t>
            </a:r>
            <a:r>
              <a:rPr lang="en-US" sz="1300" dirty="0">
                <a:solidFill>
                  <a:srgbClr val="7030A0"/>
                </a:solidFill>
              </a:rPr>
              <a:t>(comparator)</a:t>
            </a:r>
            <a:endParaRPr lang="en-US" sz="13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3139953" y="3865860"/>
            <a:ext cx="7349" cy="198138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13888802" y="4215324"/>
            <a:ext cx="1165209" cy="20005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300" dirty="0">
                <a:solidFill>
                  <a:srgbClr val="7030A0"/>
                </a:solidFill>
              </a:rPr>
              <a:t>sort(comparator)</a:t>
            </a:r>
            <a:endParaRPr lang="en-US" sz="13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 flipV="1">
            <a:off x="10691734" y="4132958"/>
            <a:ext cx="2348859" cy="2566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3292351" y="5257803"/>
            <a:ext cx="2420785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0646698" y="5486399"/>
            <a:ext cx="249325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62">
            <a:extLst>
              <a:ext uri="{FF2B5EF4-FFF2-40B4-BE49-F238E27FC236}">
                <a16:creationId xmlns:a16="http://schemas.microsoft.com/office/drawing/2014/main" id="{C465F82D-CD57-374E-9CBE-77D72B3A2461}"/>
              </a:ext>
            </a:extLst>
          </p:cNvPr>
          <p:cNvSpPr/>
          <p:nvPr/>
        </p:nvSpPr>
        <p:spPr>
          <a:xfrm>
            <a:off x="4715762" y="742549"/>
            <a:ext cx="2030801" cy="60312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parser:SortMedHist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F33AB43-77A3-8B4C-A5A4-0292163ED53B}"/>
              </a:ext>
            </a:extLst>
          </p:cNvPr>
          <p:cNvCxnSpPr>
            <a:cxnSpLocks/>
          </p:cNvCxnSpPr>
          <p:nvPr/>
        </p:nvCxnSpPr>
        <p:spPr>
          <a:xfrm flipH="1">
            <a:off x="5401559" y="1571406"/>
            <a:ext cx="6886" cy="185759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B2F7304-3824-8049-A663-192BCB713F54}"/>
              </a:ext>
            </a:extLst>
          </p:cNvPr>
          <p:cNvSpPr/>
          <p:nvPr/>
        </p:nvSpPr>
        <p:spPr>
          <a:xfrm>
            <a:off x="5332244" y="1781396"/>
            <a:ext cx="161196" cy="133789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5065B91-7AA2-D840-AE40-9F10783F30E9}"/>
              </a:ext>
            </a:extLst>
          </p:cNvPr>
          <p:cNvCxnSpPr>
            <a:cxnSpLocks/>
          </p:cNvCxnSpPr>
          <p:nvPr/>
        </p:nvCxnSpPr>
        <p:spPr>
          <a:xfrm>
            <a:off x="3794931" y="1776296"/>
            <a:ext cx="1530428" cy="1351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DDE9204-E657-0545-8ED1-778CF4CA9102}"/>
              </a:ext>
            </a:extLst>
          </p:cNvPr>
          <p:cNvSpPr txBox="1"/>
          <p:nvPr/>
        </p:nvSpPr>
        <p:spPr>
          <a:xfrm>
            <a:off x="4070185" y="1600203"/>
            <a:ext cx="955329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300" dirty="0"/>
              <a:t>parse(...)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A24344B-DC9F-F94A-85AD-AB0EF2C05379}"/>
              </a:ext>
            </a:extLst>
          </p:cNvPr>
          <p:cNvSpPr txBox="1"/>
          <p:nvPr/>
        </p:nvSpPr>
        <p:spPr>
          <a:xfrm>
            <a:off x="7939881" y="3838545"/>
            <a:ext cx="250132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300" dirty="0" err="1"/>
              <a:t>sortFilteredMedHistList</a:t>
            </a:r>
            <a:r>
              <a:rPr lang="en-US" sz="1300" dirty="0"/>
              <a:t>(comparator)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6157628-F3E3-BA4C-A5DC-81379526EC2E}"/>
              </a:ext>
            </a:extLst>
          </p:cNvPr>
          <p:cNvSpPr txBox="1"/>
          <p:nvPr/>
        </p:nvSpPr>
        <p:spPr>
          <a:xfrm>
            <a:off x="2300010" y="3130833"/>
            <a:ext cx="955329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300" dirty="0"/>
              <a:t>command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75B178E-EBAF-FF44-A6DE-F0973FD46C80}"/>
              </a:ext>
            </a:extLst>
          </p:cNvPr>
          <p:cNvSpPr/>
          <p:nvPr/>
        </p:nvSpPr>
        <p:spPr>
          <a:xfrm>
            <a:off x="7595680" y="2285999"/>
            <a:ext cx="168083" cy="3289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2D0B5A1-A0B4-BE4D-B8A2-346A0E8DBB84}"/>
              </a:ext>
            </a:extLst>
          </p:cNvPr>
          <p:cNvCxnSpPr>
            <a:cxnSpLocks/>
          </p:cNvCxnSpPr>
          <p:nvPr/>
        </p:nvCxnSpPr>
        <p:spPr>
          <a:xfrm>
            <a:off x="5477763" y="2013812"/>
            <a:ext cx="1268827" cy="219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6132A79-AC3C-8647-948A-6F81133D7CA2}"/>
              </a:ext>
            </a:extLst>
          </p:cNvPr>
          <p:cNvCxnSpPr>
            <a:cxnSpLocks/>
          </p:cNvCxnSpPr>
          <p:nvPr/>
        </p:nvCxnSpPr>
        <p:spPr>
          <a:xfrm>
            <a:off x="5493444" y="2614935"/>
            <a:ext cx="22703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48F7BFD-2F7F-AD44-81A8-A135FF21C675}"/>
              </a:ext>
            </a:extLst>
          </p:cNvPr>
          <p:cNvCxnSpPr>
            <a:cxnSpLocks/>
          </p:cNvCxnSpPr>
          <p:nvPr/>
        </p:nvCxnSpPr>
        <p:spPr>
          <a:xfrm>
            <a:off x="3848118" y="3119290"/>
            <a:ext cx="162964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EAAB3B5-0C46-0E49-8A9D-05E4AF469D43}"/>
              </a:ext>
            </a:extLst>
          </p:cNvPr>
          <p:cNvCxnSpPr>
            <a:cxnSpLocks/>
          </p:cNvCxnSpPr>
          <p:nvPr/>
        </p:nvCxnSpPr>
        <p:spPr>
          <a:xfrm>
            <a:off x="1993609" y="3315115"/>
            <a:ext cx="162964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9297D28-05AF-BE4A-81BA-26DC7843502E}"/>
              </a:ext>
            </a:extLst>
          </p:cNvPr>
          <p:cNvSpPr txBox="1"/>
          <p:nvPr/>
        </p:nvSpPr>
        <p:spPr>
          <a:xfrm>
            <a:off x="4016471" y="2923791"/>
            <a:ext cx="955329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300" dirty="0"/>
              <a:t>command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07A63C3-E6E2-0047-9078-7A0A0A471490}"/>
              </a:ext>
            </a:extLst>
          </p:cNvPr>
          <p:cNvCxnSpPr>
            <a:cxnSpLocks/>
          </p:cNvCxnSpPr>
          <p:nvPr/>
        </p:nvCxnSpPr>
        <p:spPr>
          <a:xfrm flipV="1">
            <a:off x="7762255" y="4061215"/>
            <a:ext cx="2704173" cy="2573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62">
            <a:extLst>
              <a:ext uri="{FF2B5EF4-FFF2-40B4-BE49-F238E27FC236}">
                <a16:creationId xmlns:a16="http://schemas.microsoft.com/office/drawing/2014/main" id="{55678731-05B8-9543-8B12-58F3117F7FD5}"/>
              </a:ext>
            </a:extLst>
          </p:cNvPr>
          <p:cNvSpPr/>
          <p:nvPr/>
        </p:nvSpPr>
        <p:spPr>
          <a:xfrm>
            <a:off x="14740151" y="3790001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UniqueMedHistList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F0B2F36-66EF-8D4C-84A9-146B76CE35F7}"/>
              </a:ext>
            </a:extLst>
          </p:cNvPr>
          <p:cNvCxnSpPr>
            <a:cxnSpLocks/>
          </p:cNvCxnSpPr>
          <p:nvPr/>
        </p:nvCxnSpPr>
        <p:spPr>
          <a:xfrm>
            <a:off x="13221602" y="4447652"/>
            <a:ext cx="251407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BA38C65-114E-AA4D-84A8-EF3F21BCE466}"/>
              </a:ext>
            </a:extLst>
          </p:cNvPr>
          <p:cNvCxnSpPr>
            <a:cxnSpLocks/>
          </p:cNvCxnSpPr>
          <p:nvPr/>
        </p:nvCxnSpPr>
        <p:spPr>
          <a:xfrm>
            <a:off x="15806951" y="3829316"/>
            <a:ext cx="2001" cy="191243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5296EAD-4BAF-C14F-B7A7-6CE6E34244E9}"/>
              </a:ext>
            </a:extLst>
          </p:cNvPr>
          <p:cNvSpPr/>
          <p:nvPr/>
        </p:nvSpPr>
        <p:spPr>
          <a:xfrm>
            <a:off x="15730748" y="4447656"/>
            <a:ext cx="165634" cy="85431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60880820-0FED-EF42-A43F-00119E29A422}"/>
              </a:ext>
            </a:extLst>
          </p:cNvPr>
          <p:cNvCxnSpPr>
            <a:cxnSpLocks/>
          </p:cNvCxnSpPr>
          <p:nvPr/>
        </p:nvCxnSpPr>
        <p:spPr>
          <a:xfrm>
            <a:off x="2014001" y="6019799"/>
            <a:ext cx="559127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4B9C5698-CF6B-9642-9CF5-F8460B2E8C7F}"/>
              </a:ext>
            </a:extLst>
          </p:cNvPr>
          <p:cNvSpPr txBox="1"/>
          <p:nvPr/>
        </p:nvSpPr>
        <p:spPr>
          <a:xfrm>
            <a:off x="4262555" y="5791199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7C6A57F1-0F20-3542-A8DF-9A5C8D4BCB03}"/>
              </a:ext>
            </a:extLst>
          </p:cNvPr>
          <p:cNvSpPr txBox="1"/>
          <p:nvPr/>
        </p:nvSpPr>
        <p:spPr>
          <a:xfrm>
            <a:off x="690780" y="6172199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6E1C9C5-5352-5E47-99A4-B765190283BA}"/>
              </a:ext>
            </a:extLst>
          </p:cNvPr>
          <p:cNvCxnSpPr>
            <a:cxnSpLocks/>
          </p:cNvCxnSpPr>
          <p:nvPr/>
        </p:nvCxnSpPr>
        <p:spPr>
          <a:xfrm>
            <a:off x="7762255" y="5791199"/>
            <a:ext cx="281527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D0E86D2F-1C9E-A544-B452-C573924A4BF3}"/>
              </a:ext>
            </a:extLst>
          </p:cNvPr>
          <p:cNvSpPr txBox="1"/>
          <p:nvPr/>
        </p:nvSpPr>
        <p:spPr>
          <a:xfrm>
            <a:off x="7558877" y="6367789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945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</TotalTime>
  <Words>51</Words>
  <Application>Microsoft Macintosh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Liu Yiyang</cp:lastModifiedBy>
  <cp:revision>134</cp:revision>
  <cp:lastPrinted>2019-04-14T20:00:19Z</cp:lastPrinted>
  <dcterms:created xsi:type="dcterms:W3CDTF">2016-07-22T14:33:02Z</dcterms:created>
  <dcterms:modified xsi:type="dcterms:W3CDTF">2019-04-15T04:49:25Z</dcterms:modified>
</cp:coreProperties>
</file>