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GradTrak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006508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468998" y="2951937"/>
            <a:ext cx="44024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972AA-0274-4D06-BE1B-91A27AA25F64}"/>
              </a:ext>
            </a:extLst>
          </p:cNvPr>
          <p:cNvSpPr txBox="1"/>
          <p:nvPr/>
        </p:nvSpPr>
        <p:spPr>
          <a:xfrm>
            <a:off x="609600" y="3115577"/>
            <a:ext cx="114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78D01-C55F-4D6E-A1FC-770ED95E6AE3}"/>
              </a:ext>
            </a:extLst>
          </p:cNvPr>
          <p:cNvSpPr txBox="1"/>
          <p:nvPr/>
        </p:nvSpPr>
        <p:spPr>
          <a:xfrm>
            <a:off x="7391400" y="2782669"/>
            <a:ext cx="11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 Files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2018-12-15T14:27:12Z</dcterms:created>
  <dcterms:modified xsi:type="dcterms:W3CDTF">2019-04-13T16:26:08Z</dcterms:modified>
</cp:coreProperties>
</file>