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10" d="100"/>
          <a:sy n="110" d="100"/>
        </p:scale>
        <p:origin x="-196" y="9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VersionedGradTrak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 smtClean="0">
                <a:solidFill>
                  <a:srgbClr val="7030A0"/>
                </a:solidFill>
              </a:rPr>
              <a:t>UniqueModuleTakenList</a:t>
            </a:r>
            <a:endParaRPr lang="en-SG" sz="7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7030A0"/>
                </a:solidFill>
              </a:rPr>
              <a:t>ModuleTaken</a:t>
            </a:r>
            <a:endParaRPr lang="en-SG" sz="7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3" y="30539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3" y="33769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Semester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246501" y="351981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2" y="3699904"/>
            <a:ext cx="8628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GradeRange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246501" y="3524601"/>
            <a:ext cx="434401" cy="3181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2" y="4022881"/>
            <a:ext cx="7866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Workload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34401" cy="6411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=""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59" name="Elbow Connector 63">
            <a:extLst>
              <a:ext uri="{FF2B5EF4-FFF2-40B4-BE49-F238E27FC236}">
                <a16:creationId xmlns=""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=""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=""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2" name="Elbow Connector 78">
            <a:extLst>
              <a:ext uri="{FF2B5EF4-FFF2-40B4-BE49-F238E27FC236}">
                <a16:creationId xmlns=""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2018-12-05T01:15:03Z</dcterms:created>
  <dcterms:modified xsi:type="dcterms:W3CDTF">2019-04-11T03:06:53Z</dcterms:modified>
</cp:coreProperties>
</file>