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118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DC6CA4-34E9-4142-A6B2-86656F128DDA}"/>
              </a:ext>
            </a:extLst>
          </p:cNvPr>
          <p:cNvGrpSpPr/>
          <p:nvPr/>
        </p:nvGrpSpPr>
        <p:grpSpPr>
          <a:xfrm>
            <a:off x="304800" y="366284"/>
            <a:ext cx="8524945" cy="4495800"/>
            <a:chOff x="304800" y="366284"/>
            <a:chExt cx="8524945" cy="4495800"/>
          </a:xfrm>
        </p:grpSpPr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BB4358FB-593C-4D9E-9A0B-45D2EF9B066E}"/>
                </a:ext>
              </a:extLst>
            </p:cNvPr>
            <p:cNvSpPr/>
            <p:nvPr/>
          </p:nvSpPr>
          <p:spPr>
            <a:xfrm>
              <a:off x="424609" y="366284"/>
              <a:ext cx="8405136" cy="44958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82969B-04AE-407C-87F3-652BBF3E4AC6}"/>
                </a:ext>
              </a:extLst>
            </p:cNvPr>
            <p:cNvGrpSpPr/>
            <p:nvPr/>
          </p:nvGrpSpPr>
          <p:grpSpPr>
            <a:xfrm>
              <a:off x="304800" y="762000"/>
              <a:ext cx="8305801" cy="3959400"/>
              <a:chOff x="910091" y="1998350"/>
              <a:chExt cx="8132435" cy="3959400"/>
            </a:xfrm>
          </p:grpSpPr>
          <p:sp>
            <p:nvSpPr>
              <p:cNvPr id="2" name="Rectangle 8"/>
              <p:cNvSpPr/>
              <p:nvPr/>
            </p:nvSpPr>
            <p:spPr>
              <a:xfrm>
                <a:off x="2825280" y="3463240"/>
                <a:ext cx="101940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UserPrefs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818749" y="3940550"/>
                <a:ext cx="2779236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7" name="Elbow Connector 106"/>
              <p:cNvCxnSpPr>
                <a:cxnSpLocks/>
              </p:cNvCxnSpPr>
              <p:nvPr/>
            </p:nvCxnSpPr>
            <p:spPr>
              <a:xfrm flipV="1">
                <a:off x="2384243" y="3204406"/>
                <a:ext cx="4764205" cy="2285998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1" y="2952291"/>
                <a:ext cx="270504" cy="175523"/>
              </a:xfrm>
              <a:prstGeom prst="triangl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58" name="Straight Arrow Connector 57"/>
              <p:cNvCxnSpPr>
                <a:cxnSpLocks/>
                <a:stCxn id="42" idx="3"/>
                <a:endCxn id="2" idx="1"/>
              </p:cNvCxnSpPr>
              <p:nvPr/>
            </p:nvCxnSpPr>
            <p:spPr>
              <a:xfrm>
                <a:off x="2609828" y="3636620"/>
                <a:ext cx="215452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5" y="3040052"/>
                <a:ext cx="216105" cy="1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373780" y="3549930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6" name="Rectangle 8"/>
              <p:cNvSpPr/>
              <p:nvPr/>
            </p:nvSpPr>
            <p:spPr>
              <a:xfrm>
                <a:off x="2825280" y="2846162"/>
                <a:ext cx="1490560" cy="33485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VersionedGradTrak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8" idx="3"/>
                <a:endCxn id="46" idx="1"/>
              </p:cNvCxnSpPr>
              <p:nvPr/>
            </p:nvCxnSpPr>
            <p:spPr>
              <a:xfrm>
                <a:off x="2624360" y="3003033"/>
                <a:ext cx="200920" cy="1055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8" name="Flowchart: Decision 96"/>
              <p:cNvSpPr/>
              <p:nvPr/>
            </p:nvSpPr>
            <p:spPr>
              <a:xfrm>
                <a:off x="2388312" y="2916343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9" name="Rectangle 8"/>
              <p:cNvSpPr/>
              <p:nvPr/>
            </p:nvSpPr>
            <p:spPr>
              <a:xfrm>
                <a:off x="4692651" y="2846162"/>
                <a:ext cx="155470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UniqueModuleTakenList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Flowchart: Decision 96"/>
              <p:cNvSpPr/>
              <p:nvPr/>
            </p:nvSpPr>
            <p:spPr>
              <a:xfrm>
                <a:off x="4324973" y="2920532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8"/>
              <p:cNvSpPr/>
              <p:nvPr/>
            </p:nvSpPr>
            <p:spPr>
              <a:xfrm>
                <a:off x="6666960" y="2870790"/>
                <a:ext cx="957985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ModuleTaken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Flowchart: Decision 96"/>
              <p:cNvSpPr/>
              <p:nvPr/>
            </p:nvSpPr>
            <p:spPr>
              <a:xfrm>
                <a:off x="6259689" y="295863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6" name="Rectangle 8"/>
              <p:cNvSpPr/>
              <p:nvPr/>
            </p:nvSpPr>
            <p:spPr>
              <a:xfrm>
                <a:off x="8307666" y="2550767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Code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Flowchart: Decision 96"/>
              <p:cNvSpPr/>
              <p:nvPr/>
            </p:nvSpPr>
            <p:spPr>
              <a:xfrm>
                <a:off x="7634002" y="2978460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cxnSp>
            <p:nvCxnSpPr>
              <p:cNvPr id="79" name="Elbow Connector 78"/>
              <p:cNvCxnSpPr>
                <a:cxnSpLocks/>
                <a:stCxn id="78" idx="3"/>
                <a:endCxn id="76" idx="1"/>
              </p:cNvCxnSpPr>
              <p:nvPr/>
            </p:nvCxnSpPr>
            <p:spPr>
              <a:xfrm flipV="1">
                <a:off x="7870050" y="2693659"/>
                <a:ext cx="437616" cy="3714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0" name="Rectangle 8"/>
              <p:cNvSpPr/>
              <p:nvPr/>
            </p:nvSpPr>
            <p:spPr>
              <a:xfrm>
                <a:off x="8307666" y="2912750"/>
                <a:ext cx="708186" cy="30480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Semester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3" name="Rectangle 8"/>
              <p:cNvSpPr/>
              <p:nvPr/>
            </p:nvSpPr>
            <p:spPr>
              <a:xfrm>
                <a:off x="8307666" y="3294094"/>
                <a:ext cx="708186" cy="30445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Grade Range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4" name="Elbow Connector 83"/>
              <p:cNvCxnSpPr>
                <a:cxnSpLocks/>
                <a:stCxn id="78" idx="3"/>
                <a:endCxn id="83" idx="1"/>
              </p:cNvCxnSpPr>
              <p:nvPr/>
            </p:nvCxnSpPr>
            <p:spPr>
              <a:xfrm>
                <a:off x="7870050" y="3065150"/>
                <a:ext cx="437616" cy="38117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5" name="Rectangle 8"/>
              <p:cNvSpPr/>
              <p:nvPr/>
            </p:nvSpPr>
            <p:spPr>
              <a:xfrm>
                <a:off x="8296722" y="3658944"/>
                <a:ext cx="745804" cy="32060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Workload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cxnSpLocks/>
                <a:stCxn id="78" idx="3"/>
                <a:endCxn id="85" idx="1"/>
              </p:cNvCxnSpPr>
              <p:nvPr/>
            </p:nvCxnSpPr>
            <p:spPr>
              <a:xfrm>
                <a:off x="7870050" y="3065150"/>
                <a:ext cx="426672" cy="7540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7" name="Elbow Connector 63"/>
              <p:cNvCxnSpPr>
                <a:cxnSpLocks/>
                <a:stCxn id="99" idx="3"/>
              </p:cNvCxnSpPr>
              <p:nvPr/>
            </p:nvCxnSpPr>
            <p:spPr>
              <a:xfrm rot="16200000" flipH="1">
                <a:off x="3566455" y="2680653"/>
                <a:ext cx="274076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10800000" flipV="1">
                <a:off x="3562300" y="2386554"/>
                <a:ext cx="282387" cy="157062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0" name="Rectangle 8"/>
              <p:cNvSpPr/>
              <p:nvPr/>
            </p:nvSpPr>
            <p:spPr>
              <a:xfrm>
                <a:off x="1260922" y="1998350"/>
                <a:ext cx="1443661" cy="36439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>
                    <a:solidFill>
                      <a:srgbClr val="7030A0"/>
                    </a:solidFill>
                  </a:rPr>
                  <a:t>ReadOnlyGradTrak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67493" y="4436750"/>
                <a:ext cx="8810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7030A0"/>
                    </a:solidFill>
                  </a:rPr>
                  <a:t>filtered lists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4608446" y="5610990"/>
                <a:ext cx="1066800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>
                    <a:solidFill>
                      <a:srgbClr val="7030A0"/>
                    </a:solidFill>
                  </a:rPr>
                  <a:t>ObservableList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cxnSpLocks/>
                <a:stCxn id="119" idx="1"/>
              </p:cNvCxnSpPr>
              <p:nvPr/>
            </p:nvCxnSpPr>
            <p:spPr>
              <a:xfrm rot="16200000" flipH="1">
                <a:off x="1954249" y="3130171"/>
                <a:ext cx="2202969" cy="3105425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429981" y="3111479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35258" y="309791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573395" y="2756715"/>
                <a:ext cx="170110" cy="137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30191" y="367185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449898" y="311506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ABDCDBD2-131A-4B66-A2F2-43BBEE82C773}"/>
                  </a:ext>
                </a:extLst>
              </p:cNvPr>
              <p:cNvSpPr/>
              <p:nvPr/>
            </p:nvSpPr>
            <p:spPr>
              <a:xfrm>
                <a:off x="8307666" y="2228817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Elbow Connector 78">
                <a:extLst>
                  <a:ext uri="{FF2B5EF4-FFF2-40B4-BE49-F238E27FC236}">
                    <a16:creationId xmlns:a16="http://schemas.microsoft.com/office/drawing/2014/main" id="{B97967F8-618A-448B-81FD-CDFD4AF0EC64}"/>
                  </a:ext>
                </a:extLst>
              </p:cNvPr>
              <p:cNvCxnSpPr>
                <a:cxnSpLocks/>
                <a:stCxn id="78" idx="3"/>
                <a:endCxn id="52" idx="1"/>
              </p:cNvCxnSpPr>
              <p:nvPr/>
            </p:nvCxnSpPr>
            <p:spPr>
              <a:xfrm flipV="1">
                <a:off x="7870050" y="2371709"/>
                <a:ext cx="437616" cy="69344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FA9D57-880F-49C4-AD0B-A64E30D6F403}"/>
                  </a:ext>
                </a:extLst>
              </p:cNvPr>
              <p:cNvSpPr txBox="1"/>
              <p:nvPr/>
            </p:nvSpPr>
            <p:spPr>
              <a:xfrm>
                <a:off x="8083386" y="224331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5" name="Rectangle 8"/>
              <p:cNvSpPr/>
              <p:nvPr/>
            </p:nvSpPr>
            <p:spPr>
              <a:xfrm>
                <a:off x="3170182" y="1998350"/>
                <a:ext cx="1060684" cy="36439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GradTrak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cxnSpLocks/>
                <a:stCxn id="51" idx="1"/>
                <a:endCxn id="49" idx="1"/>
              </p:cNvCxnSpPr>
              <p:nvPr/>
            </p:nvCxnSpPr>
            <p:spPr>
              <a:xfrm>
                <a:off x="4324973" y="3007222"/>
                <a:ext cx="367678" cy="1232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8" name="Isosceles Triangle 102"/>
              <p:cNvSpPr/>
              <p:nvPr/>
            </p:nvSpPr>
            <p:spPr>
              <a:xfrm rot="16200000">
                <a:off x="2669074" y="2069158"/>
                <a:ext cx="271014" cy="187417"/>
              </a:xfrm>
              <a:prstGeom prst="triangle">
                <a:avLst>
                  <a:gd name="adj" fmla="val 4451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69" name="Elbow Connector 63"/>
              <p:cNvCxnSpPr>
                <a:stCxn id="68" idx="3"/>
                <a:endCxn id="55" idx="1"/>
              </p:cNvCxnSpPr>
              <p:nvPr/>
            </p:nvCxnSpPr>
            <p:spPr>
              <a:xfrm>
                <a:off x="2898290" y="2177727"/>
                <a:ext cx="271892" cy="282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6A42DA50-9012-4391-9EF3-285E4FA3FCD8}"/>
                  </a:ext>
                </a:extLst>
              </p:cNvPr>
              <p:cNvSpPr/>
              <p:nvPr/>
            </p:nvSpPr>
            <p:spPr>
              <a:xfrm>
                <a:off x="4690050" y="3460864"/>
                <a:ext cx="1293487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ReadOnlyUserPrefs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Isosceles Triangle 102">
                <a:extLst>
                  <a:ext uri="{FF2B5EF4-FFF2-40B4-BE49-F238E27FC236}">
                    <a16:creationId xmlns:a16="http://schemas.microsoft.com/office/drawing/2014/main" id="{B263B2D7-6E76-465E-B40E-7E2A46254A84}"/>
                  </a:ext>
                </a:extLst>
              </p:cNvPr>
              <p:cNvSpPr/>
              <p:nvPr/>
            </p:nvSpPr>
            <p:spPr>
              <a:xfrm rot="5400000" flipH="1">
                <a:off x="4431990" y="3508527"/>
                <a:ext cx="271014" cy="221497"/>
              </a:xfrm>
              <a:prstGeom prst="triangle">
                <a:avLst>
                  <a:gd name="adj" fmla="val 445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dirty="0"/>
              </a:p>
            </p:txBody>
          </p:sp>
          <p:cxnSp>
            <p:nvCxnSpPr>
              <p:cNvPr id="67" name="Elbow Connector 63">
                <a:extLst>
                  <a:ext uri="{FF2B5EF4-FFF2-40B4-BE49-F238E27FC236}">
                    <a16:creationId xmlns:a16="http://schemas.microsoft.com/office/drawing/2014/main" id="{BA3A25CD-7C1D-4B3B-B294-1B05ABCFECFD}"/>
                  </a:ext>
                </a:extLst>
              </p:cNvPr>
              <p:cNvCxnSpPr>
                <a:cxnSpLocks/>
                <a:stCxn id="59" idx="3"/>
                <a:endCxn id="2" idx="3"/>
              </p:cNvCxnSpPr>
              <p:nvPr/>
            </p:nvCxnSpPr>
            <p:spPr>
              <a:xfrm rot="10800000" flipV="1">
                <a:off x="3844687" y="3634138"/>
                <a:ext cx="612062" cy="248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5AC689-C531-4A39-BCF7-2D15C2E319AE}"/>
                  </a:ext>
                </a:extLst>
              </p:cNvPr>
              <p:cNvSpPr txBox="1"/>
              <p:nvPr/>
            </p:nvSpPr>
            <p:spPr>
              <a:xfrm>
                <a:off x="7028069" y="4970150"/>
                <a:ext cx="10540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7030A0"/>
                    </a:solidFill>
                  </a:rPr>
                  <a:t>filtered/sorted lists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95" name="Rectangle 8">
            <a:extLst>
              <a:ext uri="{FF2B5EF4-FFF2-40B4-BE49-F238E27FC236}">
                <a16:creationId xmlns:a16="http://schemas.microsoft.com/office/drawing/2014/main" id="{D419CE02-479C-43F3-9A04-CD3C87655E60}"/>
              </a:ext>
            </a:extLst>
          </p:cNvPr>
          <p:cNvSpPr/>
          <p:nvPr/>
        </p:nvSpPr>
        <p:spPr>
          <a:xfrm>
            <a:off x="2293999" y="2728281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49CA13-11BE-4A15-BAA5-65407241D5E5}"/>
              </a:ext>
            </a:extLst>
          </p:cNvPr>
          <p:cNvCxnSpPr>
            <a:cxnSpLocks/>
            <a:stCxn id="98" idx="3"/>
            <a:endCxn id="95" idx="1"/>
          </p:cNvCxnSpPr>
          <p:nvPr/>
        </p:nvCxnSpPr>
        <p:spPr>
          <a:xfrm>
            <a:off x="2052430" y="2901661"/>
            <a:ext cx="24156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2C025E8A-FCB2-4EB0-B1C2-9B82B90D816C}"/>
              </a:ext>
            </a:extLst>
          </p:cNvPr>
          <p:cNvSpPr/>
          <p:nvPr/>
        </p:nvSpPr>
        <p:spPr>
          <a:xfrm>
            <a:off x="1816382" y="28149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FF0070-A9DF-4DCE-8F4F-B02B2FDC55FA}"/>
              </a:ext>
            </a:extLst>
          </p:cNvPr>
          <p:cNvSpPr txBox="1"/>
          <p:nvPr/>
        </p:nvSpPr>
        <p:spPr>
          <a:xfrm>
            <a:off x="2036358" y="29121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BAE4628-D4BE-4FFC-A8BB-E3428FEEA178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 flipV="1">
            <a:off x="6009520" y="1807820"/>
            <a:ext cx="174873" cy="11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Rectangle 8">
            <a:extLst>
              <a:ext uri="{FF2B5EF4-FFF2-40B4-BE49-F238E27FC236}">
                <a16:creationId xmlns:a16="http://schemas.microsoft.com/office/drawing/2014/main" id="{71FBB893-8EF5-4891-8C8A-2873414F104B}"/>
              </a:ext>
            </a:extLst>
          </p:cNvPr>
          <p:cNvSpPr/>
          <p:nvPr/>
        </p:nvSpPr>
        <p:spPr>
          <a:xfrm>
            <a:off x="7732390" y="3273154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16B1E80-08D9-4AB9-8A53-E33A15200815}"/>
              </a:ext>
            </a:extLst>
          </p:cNvPr>
          <p:cNvCxnSpPr>
            <a:cxnSpLocks/>
            <a:endCxn id="196" idx="1"/>
          </p:cNvCxnSpPr>
          <p:nvPr/>
        </p:nvCxnSpPr>
        <p:spPr>
          <a:xfrm>
            <a:off x="6681734" y="3445599"/>
            <a:ext cx="1050656" cy="93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A7C871B8-7FE3-4A3D-AA48-E5D85BB034F5}"/>
              </a:ext>
            </a:extLst>
          </p:cNvPr>
          <p:cNvSpPr/>
          <p:nvPr/>
        </p:nvSpPr>
        <p:spPr>
          <a:xfrm>
            <a:off x="7732389" y="37680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7" name="Rectangle 8">
            <a:extLst>
              <a:ext uri="{FF2B5EF4-FFF2-40B4-BE49-F238E27FC236}">
                <a16:creationId xmlns:a16="http://schemas.microsoft.com/office/drawing/2014/main" id="{BD87FDAC-3236-427E-8BDA-73648408121B}"/>
              </a:ext>
            </a:extLst>
          </p:cNvPr>
          <p:cNvSpPr/>
          <p:nvPr/>
        </p:nvSpPr>
        <p:spPr>
          <a:xfrm>
            <a:off x="2272909" y="324363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F073EC-5B9F-4837-9151-E351377214E2}"/>
              </a:ext>
            </a:extLst>
          </p:cNvPr>
          <p:cNvCxnSpPr>
            <a:cxnSpLocks/>
            <a:stCxn id="209" idx="3"/>
            <a:endCxn id="207" idx="1"/>
          </p:cNvCxnSpPr>
          <p:nvPr/>
        </p:nvCxnSpPr>
        <p:spPr>
          <a:xfrm flipV="1">
            <a:off x="2050842" y="3417019"/>
            <a:ext cx="222067" cy="466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Flowchart: Decision 96">
            <a:extLst>
              <a:ext uri="{FF2B5EF4-FFF2-40B4-BE49-F238E27FC236}">
                <a16:creationId xmlns:a16="http://schemas.microsoft.com/office/drawing/2014/main" id="{672B875A-A39F-45DE-B58B-24FA1A24492A}"/>
              </a:ext>
            </a:extLst>
          </p:cNvPr>
          <p:cNvSpPr/>
          <p:nvPr/>
        </p:nvSpPr>
        <p:spPr>
          <a:xfrm>
            <a:off x="1814794" y="33349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0CD174B-8088-4A19-9EEB-5070BFC1789D}"/>
              </a:ext>
            </a:extLst>
          </p:cNvPr>
          <p:cNvSpPr txBox="1"/>
          <p:nvPr/>
        </p:nvSpPr>
        <p:spPr>
          <a:xfrm>
            <a:off x="2013599" y="3417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760FC9F-F277-4A18-9990-BEB5C6D9B597}"/>
              </a:ext>
            </a:extLst>
          </p:cNvPr>
          <p:cNvSpPr/>
          <p:nvPr/>
        </p:nvSpPr>
        <p:spPr>
          <a:xfrm>
            <a:off x="3171823" y="332324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A813FF7-9A6E-4CFB-9953-0CBE06BF363F}"/>
              </a:ext>
            </a:extLst>
          </p:cNvPr>
          <p:cNvCxnSpPr>
            <a:cxnSpLocks/>
            <a:stCxn id="217" idx="3"/>
            <a:endCxn id="223" idx="1"/>
          </p:cNvCxnSpPr>
          <p:nvPr/>
        </p:nvCxnSpPr>
        <p:spPr>
          <a:xfrm flipV="1">
            <a:off x="3407871" y="3405524"/>
            <a:ext cx="238372" cy="441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444F1F-E66E-4401-921E-D8D2ED3C3978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6681734" y="3941420"/>
            <a:ext cx="105065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Rectangle 8">
            <a:extLst>
              <a:ext uri="{FF2B5EF4-FFF2-40B4-BE49-F238E27FC236}">
                <a16:creationId xmlns:a16="http://schemas.microsoft.com/office/drawing/2014/main" id="{EBCB4634-2E98-4970-B88F-6B1C4CB3865E}"/>
              </a:ext>
            </a:extLst>
          </p:cNvPr>
          <p:cNvSpPr/>
          <p:nvPr/>
        </p:nvSpPr>
        <p:spPr>
          <a:xfrm>
            <a:off x="3646243" y="3232144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4" name="Flowchart: Decision 96">
            <a:extLst>
              <a:ext uri="{FF2B5EF4-FFF2-40B4-BE49-F238E27FC236}">
                <a16:creationId xmlns:a16="http://schemas.microsoft.com/office/drawing/2014/main" id="{EA236A6B-9483-4D16-8761-ABD9B675F765}"/>
              </a:ext>
            </a:extLst>
          </p:cNvPr>
          <p:cNvSpPr/>
          <p:nvPr/>
        </p:nvSpPr>
        <p:spPr>
          <a:xfrm>
            <a:off x="1816438" y="38989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49411ED-EB4A-40C9-9406-99989AA6BA21}"/>
              </a:ext>
            </a:extLst>
          </p:cNvPr>
          <p:cNvCxnSpPr>
            <a:cxnSpLocks/>
            <a:stCxn id="234" idx="3"/>
            <a:endCxn id="237" idx="1"/>
          </p:cNvCxnSpPr>
          <p:nvPr/>
        </p:nvCxnSpPr>
        <p:spPr>
          <a:xfrm>
            <a:off x="2052486" y="3985672"/>
            <a:ext cx="250239" cy="495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2218BBC-E78E-4CAB-B576-5C2040A44541}"/>
              </a:ext>
            </a:extLst>
          </p:cNvPr>
          <p:cNvSpPr txBox="1"/>
          <p:nvPr/>
        </p:nvSpPr>
        <p:spPr>
          <a:xfrm>
            <a:off x="2116802" y="40525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Rectangle 8">
            <a:extLst>
              <a:ext uri="{FF2B5EF4-FFF2-40B4-BE49-F238E27FC236}">
                <a16:creationId xmlns:a16="http://schemas.microsoft.com/office/drawing/2014/main" id="{C7D2B548-20C2-4B53-9046-AF903F39C4B3}"/>
              </a:ext>
            </a:extLst>
          </p:cNvPr>
          <p:cNvSpPr/>
          <p:nvPr/>
        </p:nvSpPr>
        <p:spPr>
          <a:xfrm>
            <a:off x="2302725" y="3817246"/>
            <a:ext cx="14804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RequirementStatusList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4" name="Flowchart: Decision 96">
            <a:extLst>
              <a:ext uri="{FF2B5EF4-FFF2-40B4-BE49-F238E27FC236}">
                <a16:creationId xmlns:a16="http://schemas.microsoft.com/office/drawing/2014/main" id="{A68C43C7-BF51-4589-92AE-71783EDAC938}"/>
              </a:ext>
            </a:extLst>
          </p:cNvPr>
          <p:cNvSpPr/>
          <p:nvPr/>
        </p:nvSpPr>
        <p:spPr>
          <a:xfrm>
            <a:off x="1817768" y="36882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6" name="Elbow Connector 106">
            <a:extLst>
              <a:ext uri="{FF2B5EF4-FFF2-40B4-BE49-F238E27FC236}">
                <a16:creationId xmlns:a16="http://schemas.microsoft.com/office/drawing/2014/main" id="{3C688DBD-55E6-495B-9D6D-9F77A4A71A12}"/>
              </a:ext>
            </a:extLst>
          </p:cNvPr>
          <p:cNvCxnSpPr>
            <a:cxnSpLocks/>
            <a:stCxn id="244" idx="3"/>
            <a:endCxn id="223" idx="2"/>
          </p:cNvCxnSpPr>
          <p:nvPr/>
        </p:nvCxnSpPr>
        <p:spPr>
          <a:xfrm flipV="1">
            <a:off x="2053816" y="3578904"/>
            <a:ext cx="2031533" cy="19601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DFF611ED-8EE8-4F40-A2AA-757F18255666}"/>
              </a:ext>
            </a:extLst>
          </p:cNvPr>
          <p:cNvSpPr txBox="1"/>
          <p:nvPr/>
        </p:nvSpPr>
        <p:spPr>
          <a:xfrm>
            <a:off x="3849343" y="3581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A449568-A0A8-4434-BBBA-0476F2CE5DC6}"/>
              </a:ext>
            </a:extLst>
          </p:cNvPr>
          <p:cNvCxnSpPr>
            <a:cxnSpLocks/>
            <a:stCxn id="251" idx="3"/>
            <a:endCxn id="259" idx="1"/>
          </p:cNvCxnSpPr>
          <p:nvPr/>
        </p:nvCxnSpPr>
        <p:spPr>
          <a:xfrm flipV="1">
            <a:off x="4022809" y="3998677"/>
            <a:ext cx="245110" cy="5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Flowchart: Decision 96">
            <a:extLst>
              <a:ext uri="{FF2B5EF4-FFF2-40B4-BE49-F238E27FC236}">
                <a16:creationId xmlns:a16="http://schemas.microsoft.com/office/drawing/2014/main" id="{B949ACF6-731C-46BB-857C-E4FC114C0D01}"/>
              </a:ext>
            </a:extLst>
          </p:cNvPr>
          <p:cNvSpPr/>
          <p:nvPr/>
        </p:nvSpPr>
        <p:spPr>
          <a:xfrm>
            <a:off x="3786761" y="391256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9" name="Rectangle 8">
            <a:extLst>
              <a:ext uri="{FF2B5EF4-FFF2-40B4-BE49-F238E27FC236}">
                <a16:creationId xmlns:a16="http://schemas.microsoft.com/office/drawing/2014/main" id="{923932FF-FD3D-4DAD-BCE1-8B6AEEBF6FE3}"/>
              </a:ext>
            </a:extLst>
          </p:cNvPr>
          <p:cNvSpPr/>
          <p:nvPr/>
        </p:nvSpPr>
        <p:spPr>
          <a:xfrm>
            <a:off x="4267919" y="3825297"/>
            <a:ext cx="12553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Elbow Connector 106">
            <a:extLst>
              <a:ext uri="{FF2B5EF4-FFF2-40B4-BE49-F238E27FC236}">
                <a16:creationId xmlns:a16="http://schemas.microsoft.com/office/drawing/2014/main" id="{E43DEC71-2630-460F-B546-CBEB69C252FA}"/>
              </a:ext>
            </a:extLst>
          </p:cNvPr>
          <p:cNvCxnSpPr>
            <a:cxnSpLocks/>
            <a:stCxn id="297" idx="3"/>
            <a:endCxn id="46" idx="2"/>
          </p:cNvCxnSpPr>
          <p:nvPr/>
        </p:nvCxnSpPr>
        <p:spPr>
          <a:xfrm flipH="1" flipV="1">
            <a:off x="3021985" y="1944668"/>
            <a:ext cx="3044187" cy="1466715"/>
          </a:xfrm>
          <a:prstGeom prst="bentConnector4">
            <a:avLst>
              <a:gd name="adj1" fmla="val -7634"/>
              <a:gd name="adj2" fmla="val 8993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Flowchart: Decision 96">
            <a:extLst>
              <a:ext uri="{FF2B5EF4-FFF2-40B4-BE49-F238E27FC236}">
                <a16:creationId xmlns:a16="http://schemas.microsoft.com/office/drawing/2014/main" id="{F690945E-AD48-471B-831E-9BC2DD966EC2}"/>
              </a:ext>
            </a:extLst>
          </p:cNvPr>
          <p:cNvSpPr/>
          <p:nvPr/>
        </p:nvSpPr>
        <p:spPr>
          <a:xfrm>
            <a:off x="4540148" y="33278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9" name="Flowchart: Decision 96">
            <a:extLst>
              <a:ext uri="{FF2B5EF4-FFF2-40B4-BE49-F238E27FC236}">
                <a16:creationId xmlns:a16="http://schemas.microsoft.com/office/drawing/2014/main" id="{711BBA3B-518C-4D51-A3C9-06FE7113287A}"/>
              </a:ext>
            </a:extLst>
          </p:cNvPr>
          <p:cNvSpPr/>
          <p:nvPr/>
        </p:nvSpPr>
        <p:spPr>
          <a:xfrm>
            <a:off x="4535310" y="3327817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D76A85BC-7411-4EC8-A1C4-682D2B7144F0}"/>
              </a:ext>
            </a:extLst>
          </p:cNvPr>
          <p:cNvCxnSpPr>
            <a:cxnSpLocks/>
            <a:stCxn id="289" idx="3"/>
          </p:cNvCxnSpPr>
          <p:nvPr/>
        </p:nvCxnSpPr>
        <p:spPr>
          <a:xfrm>
            <a:off x="4776390" y="3414507"/>
            <a:ext cx="23912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7" name="Rectangle 8">
            <a:extLst>
              <a:ext uri="{FF2B5EF4-FFF2-40B4-BE49-F238E27FC236}">
                <a16:creationId xmlns:a16="http://schemas.microsoft.com/office/drawing/2014/main" id="{D0058E23-1F04-4090-8885-01D1D1E272CF}"/>
              </a:ext>
            </a:extLst>
          </p:cNvPr>
          <p:cNvSpPr/>
          <p:nvPr/>
        </p:nvSpPr>
        <p:spPr>
          <a:xfrm>
            <a:off x="5025791" y="3238003"/>
            <a:ext cx="10403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Course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Requirements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939EAE-A571-4FA6-97DA-14D29C60665D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7413130" y="1828800"/>
            <a:ext cx="44694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4AAEBAF-B9C5-43FC-9291-D4CDDCED0304}"/>
              </a:ext>
            </a:extLst>
          </p:cNvPr>
          <p:cNvCxnSpPr>
            <a:cxnSpLocks/>
            <a:stCxn id="259" idx="3"/>
          </p:cNvCxnSpPr>
          <p:nvPr/>
        </p:nvCxnSpPr>
        <p:spPr>
          <a:xfrm flipV="1">
            <a:off x="5523300" y="3414507"/>
            <a:ext cx="772613" cy="584170"/>
          </a:xfrm>
          <a:prstGeom prst="bentConnector3">
            <a:avLst>
              <a:gd name="adj1" fmla="val 1003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000555-56BB-4A8D-8568-24A089E0780E}"/>
              </a:ext>
            </a:extLst>
          </p:cNvPr>
          <p:cNvSpPr txBox="1"/>
          <p:nvPr/>
        </p:nvSpPr>
        <p:spPr>
          <a:xfrm rot="16200000">
            <a:off x="5638186" y="2590185"/>
            <a:ext cx="1703942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Checks if </a:t>
            </a:r>
            <a:r>
              <a:rPr lang="en-US" sz="1100" dirty="0" err="1">
                <a:solidFill>
                  <a:srgbClr val="7030A0"/>
                </a:solidFill>
              </a:rPr>
              <a:t>modulesTaken</a:t>
            </a:r>
            <a:r>
              <a:rPr lang="en-US" sz="1100" dirty="0">
                <a:solidFill>
                  <a:srgbClr val="7030A0"/>
                </a:solidFill>
              </a:rPr>
              <a:t> can fulfil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2FC307E-E8DB-4FB2-BC7C-8E33F31B06A8}"/>
              </a:ext>
            </a:extLst>
          </p:cNvPr>
          <p:cNvSpPr txBox="1"/>
          <p:nvPr/>
        </p:nvSpPr>
        <p:spPr>
          <a:xfrm>
            <a:off x="2837903" y="1941642"/>
            <a:ext cx="19329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9247FE6-85C2-4685-AD15-BA526441C083}"/>
              </a:ext>
            </a:extLst>
          </p:cNvPr>
          <p:cNvSpPr txBox="1"/>
          <p:nvPr/>
        </p:nvSpPr>
        <p:spPr>
          <a:xfrm rot="16200000">
            <a:off x="6096000" y="3077181"/>
            <a:ext cx="213478" cy="185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2019-04-13T16:26:11Z</dcterms:modified>
</cp:coreProperties>
</file>