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88CE-B1A5-4E83-AF19-BAAC2B67F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6409E-FAAF-43A6-A354-CC18E2B5E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5EE0-4AA8-4B1A-9E7F-B04C84B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13A3-A1CD-4A10-8011-19DB6E6A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32BC-CA91-4982-B200-80F4317E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972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4FA7-5A8D-47F7-8294-B349CCBF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01646-2A08-416E-8AB4-C7611751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B55A-DE84-4B04-B826-31C0725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3F12-9741-470B-9451-66F768DB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2235-F3A0-4ED9-B0F4-B783A085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20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CE47F-F408-4F34-81A0-03ED8EC8A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1E729-A0DF-4D3B-855F-97D62088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770C-0F49-4BDD-A95C-B13FCED7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3F70-2C71-4312-AB6A-09E91A47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265B-F756-4290-AC6E-B30ABF08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32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BEBD-6CB2-4AAB-8317-4961044B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8A3B-B346-43E7-98CB-328FAFE8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F952-A52F-4E77-A723-10AA3EB3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E988-5017-47A6-94BE-22E4E0BE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C83C-0532-4503-A6E2-624EA18A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1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C012-24AA-4D29-830D-AEF38291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90DC1-B64B-4294-A4F8-B1DF1507B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51F21-EFC1-4CF6-9EDD-469B1BF0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1407-7A3B-4C13-9066-CD15741A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8FE8-A341-486D-B506-9434FF3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8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BA11-747D-4F20-BC29-72476865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904F-220D-485D-8943-DB1B8DB4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33597-2CFF-4D9C-B737-D8F2E2E26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69A5-332C-4C68-8B08-34CED684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FC57-997C-4DE8-9D69-564CD275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1BB8-2A80-4E0E-99B9-4A543DC0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04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C518-0DCD-4B9E-A85A-2CCEF44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1434F-22B6-4ED1-BAE2-C13E3E1E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9374-C905-4BE2-AFA1-62577F4B3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5AFE9-B6F6-48B8-A95B-3BC24791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DA1C8-B7B2-46AF-B562-0BE9E5CDB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62A0A-592A-4FFF-9695-F5FE1AAB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99176-B903-4722-BEBD-B8C8EEE9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ABF74-9D7C-4F12-B6BF-6F16E7C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69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19B9-30C2-4096-BDB0-D66473D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AAE9D-DA16-48FE-9799-A8298C32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5396F-68C1-4939-A53D-A68E9D96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56C9C-3226-4AD0-8CFE-E215D21F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18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F25AB-9BA3-4E7B-9AC2-23187EEE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0F453-98A6-48DE-B721-AD285233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1328-24BB-4F90-9753-CC0A271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60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25B0-0733-4011-89BC-9CD53C8F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EBD5-5D5C-4BAB-8CE0-F19B22965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49487-683F-4C5C-A061-B40C6B2B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97BE9-3BEF-4742-BBC1-01309A1C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65D2A-1DBF-4643-8CD4-132DB3B1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A50C-A9D7-445F-9426-501F5E2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03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4F17-98A4-4BD2-BA3E-54B6F71E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B4F5C-C265-4021-80DA-3B827410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03E35-E5CC-4DAB-8831-8330589F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2FAB9-DAAA-4B9C-AAAC-BEBDBC25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A24D-4D0D-4560-8955-61F21E06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A0F9-4127-4861-93D3-7089501F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4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5615A-ACD5-4CF2-B6B6-B0A1D3B5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5FD4-A363-4B54-B9C0-89FF5281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194E-EDF4-4DDE-964F-BD2CAAC59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0F28-ACE1-494F-BE40-92FFCBACA045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2B1B-9DDD-4647-AF8F-784216C35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B30C-EB5C-4AD2-8756-FC95FB184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40D4-1F1F-427C-BEC7-2A844DAAD1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12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76175A-1CB5-4631-83E3-689B440E3215}"/>
              </a:ext>
            </a:extLst>
          </p:cNvPr>
          <p:cNvGrpSpPr/>
          <p:nvPr/>
        </p:nvGrpSpPr>
        <p:grpSpPr>
          <a:xfrm>
            <a:off x="424608" y="1099126"/>
            <a:ext cx="9181209" cy="3689065"/>
            <a:chOff x="424608" y="1173018"/>
            <a:chExt cx="9181209" cy="36890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886F94-F9F6-4427-ABE2-3DCF429F3664}"/>
                </a:ext>
              </a:extLst>
            </p:cNvPr>
            <p:cNvGrpSpPr/>
            <p:nvPr/>
          </p:nvGrpSpPr>
          <p:grpSpPr>
            <a:xfrm>
              <a:off x="424608" y="1173018"/>
              <a:ext cx="9181209" cy="3689065"/>
              <a:chOff x="424608" y="1173018"/>
              <a:chExt cx="9181209" cy="3689065"/>
            </a:xfrm>
          </p:grpSpPr>
          <p:sp>
            <p:nvSpPr>
              <p:cNvPr id="42" name="Rectangle 65">
                <a:extLst>
                  <a:ext uri="{FF2B5EF4-FFF2-40B4-BE49-F238E27FC236}">
                    <a16:creationId xmlns:a16="http://schemas.microsoft.com/office/drawing/2014/main" id="{0D5B6D7F-1334-49FF-A683-4A220EDA65EE}"/>
                  </a:ext>
                </a:extLst>
              </p:cNvPr>
              <p:cNvSpPr/>
              <p:nvPr/>
            </p:nvSpPr>
            <p:spPr>
              <a:xfrm>
                <a:off x="424608" y="1173018"/>
                <a:ext cx="9181209" cy="3689065"/>
              </a:xfrm>
              <a:prstGeom prst="roundRect">
                <a:avLst>
                  <a:gd name="adj" fmla="val 348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 err="1">
                    <a:solidFill>
                      <a:srgbClr val="7030A0"/>
                    </a:solidFill>
                  </a:rPr>
                  <a:t>ModuleInfo</a:t>
                </a:r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F518C10-5C41-409E-85C0-52FADDEEF8C4}"/>
                  </a:ext>
                </a:extLst>
              </p:cNvPr>
              <p:cNvGrpSpPr/>
              <p:nvPr/>
            </p:nvGrpSpPr>
            <p:grpSpPr>
              <a:xfrm>
                <a:off x="1453676" y="1487962"/>
                <a:ext cx="5940592" cy="2779236"/>
                <a:chOff x="2034986" y="2724312"/>
                <a:chExt cx="5816594" cy="2779236"/>
              </a:xfrm>
            </p:grpSpPr>
            <p:sp>
              <p:nvSpPr>
                <p:cNvPr id="44" name="Rectangle 8">
                  <a:extLst>
                    <a:ext uri="{FF2B5EF4-FFF2-40B4-BE49-F238E27FC236}">
                      <a16:creationId xmlns:a16="http://schemas.microsoft.com/office/drawing/2014/main" id="{C6D6E593-536E-4DBA-A947-AB01EBF34F4E}"/>
                    </a:ext>
                  </a:extLst>
                </p:cNvPr>
                <p:cNvSpPr/>
                <p:nvPr/>
              </p:nvSpPr>
              <p:spPr>
                <a:xfrm>
                  <a:off x="2839062" y="3241367"/>
                  <a:ext cx="1542709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rgbClr val="7030A0"/>
                      </a:solidFill>
                    </a:rPr>
                    <a:t>ModuleInfoTitle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" name="Rectangle 62">
                  <a:extLst>
                    <a:ext uri="{FF2B5EF4-FFF2-40B4-BE49-F238E27FC236}">
                      <a16:creationId xmlns:a16="http://schemas.microsoft.com/office/drawing/2014/main" id="{E585A90D-0134-4460-A95C-76CAFDB12085}"/>
                    </a:ext>
                  </a:extLst>
                </p:cNvPr>
                <p:cNvSpPr/>
                <p:nvPr/>
              </p:nvSpPr>
              <p:spPr>
                <a:xfrm rot="16200000">
                  <a:off x="818748" y="3940550"/>
                  <a:ext cx="2779236" cy="346760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ModuleInfo</a:t>
                  </a:r>
                  <a:endParaRPr lang="en-SG" sz="105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6" name="Elbow Connector 106">
                  <a:extLst>
                    <a:ext uri="{FF2B5EF4-FFF2-40B4-BE49-F238E27FC236}">
                      <a16:creationId xmlns:a16="http://schemas.microsoft.com/office/drawing/2014/main" id="{C44EBA6C-4D7E-4FFD-BE8A-197710E4B65F}"/>
                    </a:ext>
                  </a:extLst>
                </p:cNvPr>
                <p:cNvCxnSpPr>
                  <a:cxnSpLocks/>
                  <a:endCxn id="58" idx="2"/>
                </p:cNvCxnSpPr>
                <p:nvPr/>
              </p:nvCxnSpPr>
              <p:spPr>
                <a:xfrm flipV="1">
                  <a:off x="2389022" y="3217550"/>
                  <a:ext cx="2966713" cy="2285998"/>
                </a:xfrm>
                <a:prstGeom prst="bentConnector2">
                  <a:avLst/>
                </a:prstGeom>
                <a:ln w="19050">
                  <a:solidFill>
                    <a:srgbClr val="7030A0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3" name="Rectangle 8">
                  <a:extLst>
                    <a:ext uri="{FF2B5EF4-FFF2-40B4-BE49-F238E27FC236}">
                      <a16:creationId xmlns:a16="http://schemas.microsoft.com/office/drawing/2014/main" id="{DC544C20-872A-4894-8203-E09D9C177BDA}"/>
                    </a:ext>
                  </a:extLst>
                </p:cNvPr>
                <p:cNvSpPr/>
                <p:nvPr/>
              </p:nvSpPr>
              <p:spPr>
                <a:xfrm>
                  <a:off x="2825280" y="2846162"/>
                  <a:ext cx="1556490" cy="334856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rgbClr val="7030A0"/>
                      </a:solidFill>
                    </a:rPr>
                    <a:t>ModuleInfoCode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" name="Rectangle 8">
                  <a:extLst>
                    <a:ext uri="{FF2B5EF4-FFF2-40B4-BE49-F238E27FC236}">
                      <a16:creationId xmlns:a16="http://schemas.microsoft.com/office/drawing/2014/main" id="{310DA2E3-72D8-4212-B2E2-D16960C5EBBF}"/>
                    </a:ext>
                  </a:extLst>
                </p:cNvPr>
                <p:cNvSpPr/>
                <p:nvPr/>
              </p:nvSpPr>
              <p:spPr>
                <a:xfrm>
                  <a:off x="4609640" y="2870790"/>
                  <a:ext cx="1492188" cy="346760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rgbClr val="7030A0"/>
                      </a:solidFill>
                    </a:rPr>
                    <a:t>ModuleInfoPrerequisite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1" name="Flowchart: Decision 96">
                  <a:extLst>
                    <a:ext uri="{FF2B5EF4-FFF2-40B4-BE49-F238E27FC236}">
                      <a16:creationId xmlns:a16="http://schemas.microsoft.com/office/drawing/2014/main" id="{8E24586D-79CB-4383-97AF-86ECF4B00FED}"/>
                    </a:ext>
                  </a:extLst>
                </p:cNvPr>
                <p:cNvSpPr/>
                <p:nvPr/>
              </p:nvSpPr>
              <p:spPr>
                <a:xfrm>
                  <a:off x="7615532" y="3000082"/>
                  <a:ext cx="236048" cy="173380"/>
                </a:xfrm>
                <a:prstGeom prst="flowChartDecision">
                  <a:avLst/>
                </a:prstGeom>
                <a:solidFill>
                  <a:srgbClr val="7030A0"/>
                </a:solidFill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67" name="Rectangle 8">
                  <a:extLst>
                    <a:ext uri="{FF2B5EF4-FFF2-40B4-BE49-F238E27FC236}">
                      <a16:creationId xmlns:a16="http://schemas.microsoft.com/office/drawing/2014/main" id="{91AE4137-5B4D-498C-9515-8879C5F16853}"/>
                    </a:ext>
                  </a:extLst>
                </p:cNvPr>
                <p:cNvSpPr/>
                <p:nvPr/>
              </p:nvSpPr>
              <p:spPr>
                <a:xfrm>
                  <a:off x="6697377" y="2883867"/>
                  <a:ext cx="918155" cy="320606"/>
                </a:xfrm>
                <a:prstGeom prst="rect">
                  <a:avLst/>
                </a:prstGeom>
                <a:ln w="19050"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rgbClr val="7030A0"/>
                      </a:solidFill>
                    </a:rPr>
                    <a:t>ModuleTree</a:t>
                  </a:r>
                  <a:endParaRPr lang="en-SG" sz="105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798D7F2-6C32-4C07-96C3-50C4DE9555F2}"/>
                    </a:ext>
                  </a:extLst>
                </p:cNvPr>
                <p:cNvSpPr txBox="1"/>
                <p:nvPr/>
              </p:nvSpPr>
              <p:spPr>
                <a:xfrm>
                  <a:off x="2629084" y="2867919"/>
                  <a:ext cx="170110" cy="137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9D7A4FD-732E-40D0-B3F9-95209089C732}"/>
                    </a:ext>
                  </a:extLst>
                </p:cNvPr>
                <p:cNvSpPr txBox="1"/>
                <p:nvPr/>
              </p:nvSpPr>
              <p:spPr>
                <a:xfrm>
                  <a:off x="2630191" y="3671851"/>
                  <a:ext cx="189257" cy="1786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</a:rPr>
                    <a:t>1</a:t>
                  </a:r>
                  <a:endParaRPr lang="en-SG" sz="11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8C8CB714-69B4-4B84-9B4B-3355A3EB50BA}"/>
                </a:ext>
              </a:extLst>
            </p:cNvPr>
            <p:cNvSpPr/>
            <p:nvPr/>
          </p:nvSpPr>
          <p:spPr>
            <a:xfrm>
              <a:off x="2274869" y="2459731"/>
              <a:ext cx="157562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ModuleInfoCredits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E311D0-E9E9-4148-B065-33F3E59CC464}"/>
                </a:ext>
              </a:extLst>
            </p:cNvPr>
            <p:cNvSpPr txBox="1"/>
            <p:nvPr/>
          </p:nvSpPr>
          <p:spPr>
            <a:xfrm>
              <a:off x="2061112" y="2806315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B920FB7F-7585-4EC9-8835-A7A96F3A1B56}"/>
                </a:ext>
              </a:extLst>
            </p:cNvPr>
            <p:cNvSpPr/>
            <p:nvPr/>
          </p:nvSpPr>
          <p:spPr>
            <a:xfrm>
              <a:off x="2260818" y="2866174"/>
              <a:ext cx="1589672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ModuleInfoDescription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3BCB88-46B4-4ED6-A674-79489B901683}"/>
                </a:ext>
              </a:extLst>
            </p:cNvPr>
            <p:cNvSpPr txBox="1"/>
            <p:nvPr/>
          </p:nvSpPr>
          <p:spPr>
            <a:xfrm>
              <a:off x="2028669" y="322027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CC4D71-A55E-4D4C-A240-AC70BAD61CD5}"/>
                </a:ext>
              </a:extLst>
            </p:cNvPr>
            <p:cNvSpPr txBox="1"/>
            <p:nvPr/>
          </p:nvSpPr>
          <p:spPr>
            <a:xfrm>
              <a:off x="2099187" y="3695130"/>
              <a:ext cx="127634" cy="1579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08524634-E757-4F26-9966-F01FCC15D533}"/>
                </a:ext>
              </a:extLst>
            </p:cNvPr>
            <p:cNvSpPr/>
            <p:nvPr/>
          </p:nvSpPr>
          <p:spPr>
            <a:xfrm>
              <a:off x="2256878" y="3272219"/>
              <a:ext cx="1593612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ModuleInfoWorkload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CB925D-3789-442B-B7E2-B6CC50F7EC77}"/>
                </a:ext>
              </a:extLst>
            </p:cNvPr>
            <p:cNvSpPr txBox="1"/>
            <p:nvPr/>
          </p:nvSpPr>
          <p:spPr>
            <a:xfrm>
              <a:off x="2044918" y="201671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F3EBCC7-6FA0-43A2-864D-FFA043CB5592}"/>
              </a:ext>
            </a:extLst>
          </p:cNvPr>
          <p:cNvCxnSpPr>
            <a:cxnSpLocks/>
          </p:cNvCxnSpPr>
          <p:nvPr/>
        </p:nvCxnSpPr>
        <p:spPr>
          <a:xfrm>
            <a:off x="1897393" y="1785200"/>
            <a:ext cx="375516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60576EEB-73D4-4657-B4DC-05B988E35087}"/>
              </a:ext>
            </a:extLst>
          </p:cNvPr>
          <p:cNvSpPr/>
          <p:nvPr/>
        </p:nvSpPr>
        <p:spPr>
          <a:xfrm>
            <a:off x="1811155" y="1707279"/>
            <a:ext cx="241080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771D79-6E70-4843-B162-73873DB476D4}"/>
              </a:ext>
            </a:extLst>
          </p:cNvPr>
          <p:cNvCxnSpPr>
            <a:cxnSpLocks/>
          </p:cNvCxnSpPr>
          <p:nvPr/>
        </p:nvCxnSpPr>
        <p:spPr>
          <a:xfrm>
            <a:off x="1902174" y="2150127"/>
            <a:ext cx="375516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Flowchart: Decision 96">
            <a:extLst>
              <a:ext uri="{FF2B5EF4-FFF2-40B4-BE49-F238E27FC236}">
                <a16:creationId xmlns:a16="http://schemas.microsoft.com/office/drawing/2014/main" id="{34464B8B-752B-422B-B5A3-04C83D9554B5}"/>
              </a:ext>
            </a:extLst>
          </p:cNvPr>
          <p:cNvSpPr/>
          <p:nvPr/>
        </p:nvSpPr>
        <p:spPr>
          <a:xfrm>
            <a:off x="1815936" y="2072206"/>
            <a:ext cx="241080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D2665AC-F6AD-44DF-BAC5-8000D33CFF8F}"/>
              </a:ext>
            </a:extLst>
          </p:cNvPr>
          <p:cNvCxnSpPr>
            <a:cxnSpLocks/>
          </p:cNvCxnSpPr>
          <p:nvPr/>
        </p:nvCxnSpPr>
        <p:spPr>
          <a:xfrm>
            <a:off x="1900083" y="2537789"/>
            <a:ext cx="375516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Flowchart: Decision 96">
            <a:extLst>
              <a:ext uri="{FF2B5EF4-FFF2-40B4-BE49-F238E27FC236}">
                <a16:creationId xmlns:a16="http://schemas.microsoft.com/office/drawing/2014/main" id="{CBBB2D4E-43C8-47B6-889B-3AE3205B0F97}"/>
              </a:ext>
            </a:extLst>
          </p:cNvPr>
          <p:cNvSpPr/>
          <p:nvPr/>
        </p:nvSpPr>
        <p:spPr>
          <a:xfrm>
            <a:off x="1813845" y="2459868"/>
            <a:ext cx="241080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95B625E-4ADA-4043-9691-414D03E3CB3A}"/>
              </a:ext>
            </a:extLst>
          </p:cNvPr>
          <p:cNvCxnSpPr>
            <a:cxnSpLocks/>
          </p:cNvCxnSpPr>
          <p:nvPr/>
        </p:nvCxnSpPr>
        <p:spPr>
          <a:xfrm>
            <a:off x="1894067" y="2908366"/>
            <a:ext cx="375516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Flowchart: Decision 96">
            <a:extLst>
              <a:ext uri="{FF2B5EF4-FFF2-40B4-BE49-F238E27FC236}">
                <a16:creationId xmlns:a16="http://schemas.microsoft.com/office/drawing/2014/main" id="{122EB41F-0239-453E-843A-46200DA20019}"/>
              </a:ext>
            </a:extLst>
          </p:cNvPr>
          <p:cNvSpPr/>
          <p:nvPr/>
        </p:nvSpPr>
        <p:spPr>
          <a:xfrm>
            <a:off x="1807829" y="2830445"/>
            <a:ext cx="241080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3A9642-E4F9-4391-AE43-9F253320DEDE}"/>
              </a:ext>
            </a:extLst>
          </p:cNvPr>
          <p:cNvCxnSpPr>
            <a:cxnSpLocks/>
            <a:stCxn id="197" idx="3"/>
          </p:cNvCxnSpPr>
          <p:nvPr/>
        </p:nvCxnSpPr>
        <p:spPr>
          <a:xfrm>
            <a:off x="2051307" y="3313975"/>
            <a:ext cx="218276" cy="163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7" name="Flowchart: Decision 96">
            <a:extLst>
              <a:ext uri="{FF2B5EF4-FFF2-40B4-BE49-F238E27FC236}">
                <a16:creationId xmlns:a16="http://schemas.microsoft.com/office/drawing/2014/main" id="{3A086BC6-A173-4C66-97B8-DA88E6881428}"/>
              </a:ext>
            </a:extLst>
          </p:cNvPr>
          <p:cNvSpPr/>
          <p:nvPr/>
        </p:nvSpPr>
        <p:spPr>
          <a:xfrm>
            <a:off x="1815259" y="32272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CA6F9FF-BCCF-4AFC-BD93-10570DAA36A2}"/>
              </a:ext>
            </a:extLst>
          </p:cNvPr>
          <p:cNvCxnSpPr>
            <a:cxnSpLocks/>
            <a:stCxn id="200" idx="3"/>
          </p:cNvCxnSpPr>
          <p:nvPr/>
        </p:nvCxnSpPr>
        <p:spPr>
          <a:xfrm>
            <a:off x="2043877" y="3803586"/>
            <a:ext cx="365889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0" name="Flowchart: Decision 96">
            <a:extLst>
              <a:ext uri="{FF2B5EF4-FFF2-40B4-BE49-F238E27FC236}">
                <a16:creationId xmlns:a16="http://schemas.microsoft.com/office/drawing/2014/main" id="{0BE7357B-0E0D-4102-936D-618753102819}"/>
              </a:ext>
            </a:extLst>
          </p:cNvPr>
          <p:cNvSpPr/>
          <p:nvPr/>
        </p:nvSpPr>
        <p:spPr>
          <a:xfrm>
            <a:off x="1807829" y="37168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3" name="Rectangle 8">
            <a:extLst>
              <a:ext uri="{FF2B5EF4-FFF2-40B4-BE49-F238E27FC236}">
                <a16:creationId xmlns:a16="http://schemas.microsoft.com/office/drawing/2014/main" id="{38D7FC0F-160C-4841-8616-354545F43DC0}"/>
              </a:ext>
            </a:extLst>
          </p:cNvPr>
          <p:cNvSpPr/>
          <p:nvPr/>
        </p:nvSpPr>
        <p:spPr>
          <a:xfrm>
            <a:off x="2409766" y="3607101"/>
            <a:ext cx="159361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ModuleInfoPreclusion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8" name="Flowchart: Decision 96">
            <a:extLst>
              <a:ext uri="{FF2B5EF4-FFF2-40B4-BE49-F238E27FC236}">
                <a16:creationId xmlns:a16="http://schemas.microsoft.com/office/drawing/2014/main" id="{7A2AF189-BD30-4576-B850-EBD731F126DE}"/>
              </a:ext>
            </a:extLst>
          </p:cNvPr>
          <p:cNvSpPr/>
          <p:nvPr/>
        </p:nvSpPr>
        <p:spPr>
          <a:xfrm>
            <a:off x="1839016" y="4102561"/>
            <a:ext cx="241080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9" name="Flowchart: Decision 96">
            <a:extLst>
              <a:ext uri="{FF2B5EF4-FFF2-40B4-BE49-F238E27FC236}">
                <a16:creationId xmlns:a16="http://schemas.microsoft.com/office/drawing/2014/main" id="{B8369D57-342F-41B2-A973-0E42BB761E1C}"/>
              </a:ext>
            </a:extLst>
          </p:cNvPr>
          <p:cNvSpPr/>
          <p:nvPr/>
        </p:nvSpPr>
        <p:spPr>
          <a:xfrm>
            <a:off x="5615298" y="16682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4BFEF2A-6D9A-4F6F-B897-C3C50A82AC10}"/>
              </a:ext>
            </a:extLst>
          </p:cNvPr>
          <p:cNvCxnSpPr>
            <a:cxnSpLocks/>
          </p:cNvCxnSpPr>
          <p:nvPr/>
        </p:nvCxnSpPr>
        <p:spPr>
          <a:xfrm>
            <a:off x="5839944" y="1748748"/>
            <a:ext cx="375516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EA93FFDD-88B0-4DC4-B211-83A892E151A2}"/>
              </a:ext>
            </a:extLst>
          </p:cNvPr>
          <p:cNvSpPr txBox="1"/>
          <p:nvPr/>
        </p:nvSpPr>
        <p:spPr>
          <a:xfrm>
            <a:off x="5839638" y="1573625"/>
            <a:ext cx="173736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5" name="Rectangle 8">
            <a:extLst>
              <a:ext uri="{FF2B5EF4-FFF2-40B4-BE49-F238E27FC236}">
                <a16:creationId xmlns:a16="http://schemas.microsoft.com/office/drawing/2014/main" id="{8CEF6493-4037-4F0F-BEA2-C8E2FE2DDFAD}"/>
              </a:ext>
            </a:extLst>
          </p:cNvPr>
          <p:cNvSpPr/>
          <p:nvPr/>
        </p:nvSpPr>
        <p:spPr>
          <a:xfrm>
            <a:off x="7638195" y="1600765"/>
            <a:ext cx="937728" cy="3206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137C03C-4D3A-4DCB-9986-32BAD4391997}"/>
              </a:ext>
            </a:extLst>
          </p:cNvPr>
          <p:cNvCxnSpPr>
            <a:cxnSpLocks/>
          </p:cNvCxnSpPr>
          <p:nvPr/>
        </p:nvCxnSpPr>
        <p:spPr>
          <a:xfrm>
            <a:off x="7273728" y="1781641"/>
            <a:ext cx="375516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2B37111-AE7A-447C-B4C0-6F078D14AD8A}"/>
              </a:ext>
            </a:extLst>
          </p:cNvPr>
          <p:cNvSpPr txBox="1"/>
          <p:nvPr/>
        </p:nvSpPr>
        <p:spPr>
          <a:xfrm>
            <a:off x="7374618" y="1573625"/>
            <a:ext cx="173736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43472BF-A4F3-4944-95DD-87437DDD6544}"/>
              </a:ext>
            </a:extLst>
          </p:cNvPr>
          <p:cNvSpPr txBox="1"/>
          <p:nvPr/>
        </p:nvSpPr>
        <p:spPr>
          <a:xfrm>
            <a:off x="2111283" y="3986250"/>
            <a:ext cx="173736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1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Anandakkoomar</dc:creator>
  <cp:lastModifiedBy>T Anandakkoomar</cp:lastModifiedBy>
  <cp:revision>4</cp:revision>
  <dcterms:created xsi:type="dcterms:W3CDTF">2019-04-14T11:45:11Z</dcterms:created>
  <dcterms:modified xsi:type="dcterms:W3CDTF">2019-04-14T12:13:42Z</dcterms:modified>
</cp:coreProperties>
</file>