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24" y="6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3543-A2DA-403C-B353-607F010D866D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84BA-1F7C-4198-9725-B6848725B05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/>
          <p:nvPr/>
        </p:nvSpPr>
        <p:spPr>
          <a:xfrm>
            <a:off x="0" y="404664"/>
            <a:ext cx="8964488" cy="12097344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pic>
        <p:nvPicPr>
          <p:cNvPr id="152" name="Picture 151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4" y="7736780"/>
            <a:ext cx="1123992" cy="72618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446" y="2838868"/>
            <a:ext cx="1123992" cy="726183"/>
            <a:chOff x="-131973" y="4567060"/>
            <a:chExt cx="1123992" cy="726183"/>
          </a:xfrm>
        </p:grpSpPr>
        <p:pic>
          <p:nvPicPr>
            <p:cNvPr id="6" name="Picture 5" descr="Untitle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1973" y="4567060"/>
              <a:ext cx="1123992" cy="7261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9512" y="4797152"/>
              <a:ext cx="2880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alt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1520" y="2996952"/>
            <a:ext cx="8496944" cy="9289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33562" y="1270934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compare(rm1, rm2)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4067944" y="933333"/>
            <a:ext cx="151216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rm2:RecModule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64187" y="160973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0" name="Rectangle 62"/>
          <p:cNvSpPr/>
          <p:nvPr/>
        </p:nvSpPr>
        <p:spPr>
          <a:xfrm>
            <a:off x="755576" y="620688"/>
            <a:ext cx="1349770" cy="527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:RecModule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Comparator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390948" y="1124744"/>
            <a:ext cx="12700" cy="113052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1321912" y="1484784"/>
            <a:ext cx="153744" cy="105131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504" y="1484784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3126544" y="1268760"/>
            <a:ext cx="5296" cy="41764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462550" y="2397520"/>
            <a:ext cx="3259816" cy="2336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1988840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62"/>
          <p:cNvSpPr/>
          <p:nvPr/>
        </p:nvSpPr>
        <p:spPr>
          <a:xfrm>
            <a:off x="2339752" y="933333"/>
            <a:ext cx="15841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rm1:RecModule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1433366" y="1609750"/>
            <a:ext cx="16328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47664" y="1431826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getCourseReqType()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9672" y="1801594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crt1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30099" y="242683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93056" y="2219738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getCourseReqType()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475656" y="2806328"/>
            <a:ext cx="3319410" cy="1906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63688" y="2628012"/>
            <a:ext cx="648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crt2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4149080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3352" y="3958456"/>
            <a:ext cx="5802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crtResult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4192" y="3028310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[crt1 != crt2]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781674" y="1275110"/>
            <a:ext cx="6350" cy="49622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520" y="4293096"/>
            <a:ext cx="8496944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2"/>
          <p:cNvSpPr/>
          <p:nvPr/>
        </p:nvSpPr>
        <p:spPr>
          <a:xfrm>
            <a:off x="5076056" y="3046965"/>
            <a:ext cx="187220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crt1:CourseReqType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97085" y="353449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1431206" y="3532758"/>
            <a:ext cx="44644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691680" y="3335392"/>
            <a:ext cx="10801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compareTo(crt2)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1475656" y="3933056"/>
            <a:ext cx="44863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28912" y="3748390"/>
            <a:ext cx="5760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crtResult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47664" y="4324454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rgbClr val="FF0000"/>
                </a:solidFill>
              </a:rPr>
              <a:t>[else]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066182" y="479080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1427016" y="4790802"/>
            <a:ext cx="16328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187624" y="4593828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getCode()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8696" y="5169892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3688" y="4987776"/>
            <a:ext cx="648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mic1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1482006" y="5614640"/>
            <a:ext cx="324036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728716" y="561637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187624" y="5417666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getCode()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82006" y="5989522"/>
            <a:ext cx="3319410" cy="1906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63688" y="5804872"/>
            <a:ext cx="648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mic2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959202" y="3337942"/>
            <a:ext cx="0" cy="8640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62"/>
          <p:cNvSpPr/>
          <p:nvPr/>
        </p:nvSpPr>
        <p:spPr>
          <a:xfrm>
            <a:off x="5148064" y="5589240"/>
            <a:ext cx="1656184" cy="4794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mic1:ModuleInfoCode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940152" y="6093296"/>
            <a:ext cx="0" cy="388843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cxnSpLocks/>
          </p:cNvCxnSpPr>
          <p:nvPr/>
        </p:nvCxnSpPr>
        <p:spPr>
          <a:xfrm>
            <a:off x="1403648" y="6381328"/>
            <a:ext cx="44644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878035" y="637294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867446" y="619666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getLevel()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6760418"/>
            <a:ext cx="44863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685330" y="6576144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lvl1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32" name="Rectangle 62"/>
          <p:cNvSpPr/>
          <p:nvPr/>
        </p:nvSpPr>
        <p:spPr>
          <a:xfrm>
            <a:off x="6876256" y="5589240"/>
            <a:ext cx="1656184" cy="4794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mic1:ModuleInfoCode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55644" y="6021288"/>
            <a:ext cx="12700" cy="482453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6" name="Straight Arrow Connector 135"/>
          <p:cNvCxnSpPr>
            <a:cxnSpLocks/>
          </p:cNvCxnSpPr>
          <p:nvPr/>
        </p:nvCxnSpPr>
        <p:spPr>
          <a:xfrm>
            <a:off x="1475656" y="7173416"/>
            <a:ext cx="612068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596336" y="717341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854746" y="698279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getLevel()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7571556"/>
            <a:ext cx="61926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685330" y="7383090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lvl2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59024" y="7893496"/>
            <a:ext cx="8245424" cy="4248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3" name="TextBox 152"/>
          <p:cNvSpPr txBox="1"/>
          <p:nvPr/>
        </p:nvSpPr>
        <p:spPr>
          <a:xfrm>
            <a:off x="438039" y="7972975"/>
            <a:ext cx="2880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alt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21234" y="7946454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[lvl1 != lvl2]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395536" y="8757592"/>
            <a:ext cx="82089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8613576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95536" y="842295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lvl1 – lvl2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384598" y="8782600"/>
            <a:ext cx="5040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[else]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64" name="Straight Arrow Connector 163"/>
          <p:cNvCxnSpPr>
            <a:cxnSpLocks/>
          </p:cNvCxnSpPr>
          <p:nvPr/>
        </p:nvCxnSpPr>
        <p:spPr>
          <a:xfrm>
            <a:off x="1403648" y="9261648"/>
            <a:ext cx="44644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880844" y="926973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835696" y="907698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toString()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60106" y="9666138"/>
            <a:ext cx="44863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619672" y="947767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str1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72" name="Straight Arrow Connector 171"/>
          <p:cNvCxnSpPr>
            <a:cxnSpLocks/>
          </p:cNvCxnSpPr>
          <p:nvPr/>
        </p:nvCxnSpPr>
        <p:spPr>
          <a:xfrm>
            <a:off x="1482006" y="10053736"/>
            <a:ext cx="612068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7615386" y="1005373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9848" y="10445526"/>
            <a:ext cx="61926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835696" y="985676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toString()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32372" y="10257060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str2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81" name="Rectangle 62"/>
          <p:cNvSpPr/>
          <p:nvPr/>
        </p:nvSpPr>
        <p:spPr>
          <a:xfrm>
            <a:off x="2123728" y="10701808"/>
            <a:ext cx="1080120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str1:String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615084" y="1134568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2680742" y="10998348"/>
            <a:ext cx="0" cy="10801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Arrow Connector 188"/>
          <p:cNvCxnSpPr>
            <a:cxnSpLocks/>
          </p:cNvCxnSpPr>
          <p:nvPr/>
        </p:nvCxnSpPr>
        <p:spPr>
          <a:xfrm>
            <a:off x="1390948" y="11349880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82006" y="11152906"/>
            <a:ext cx="10801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compareTo(str2)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1475656" y="11750178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611164" y="11553204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strResult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8454" y="11991602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338386" y="11807328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strResult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 Lim</dc:creator>
  <cp:lastModifiedBy>SH Lim</cp:lastModifiedBy>
  <cp:revision>8</cp:revision>
  <dcterms:created xsi:type="dcterms:W3CDTF">2019-04-10T13:05:52Z</dcterms:created>
  <dcterms:modified xsi:type="dcterms:W3CDTF">2019-04-12T12:07:01Z</dcterms:modified>
</cp:coreProperties>
</file>