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12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xmlns="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</a:t>
            </a:r>
            <a:r>
              <a:rPr lang="en-US" dirty="0" smtClean="0"/>
              <a:t>commits </a:t>
            </a:r>
            <a:r>
              <a:rPr lang="en-US" dirty="0" err="1" smtClean="0"/>
              <a:t>GradTrak</a:t>
            </a:r>
            <a:r>
              <a:rPr lang="en-US" dirty="0" smtClean="0"/>
              <a:t>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</a:t>
            </a:r>
            <a:r>
              <a:rPr lang="en-SG" sz="1801" dirty="0" err="1" smtClean="0"/>
              <a:t>GradTrak</a:t>
            </a:r>
            <a:r>
              <a:rPr lang="en-SG" sz="1801" dirty="0" smtClean="0"/>
              <a:t> to </a:t>
            </a:r>
            <a:r>
              <a:rPr lang="en-SG" sz="1801" dirty="0" err="1" smtClean="0"/>
              <a:t>gradTrakStateList</a:t>
            </a:r>
            <a:r>
              <a:rPr lang="en-SG" sz="1801" dirty="0" smtClean="0"/>
              <a:t> </a:t>
            </a:r>
            <a:endParaRPr lang="en-SG" sz="1801" dirty="0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xmlns="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SH Lim</cp:lastModifiedBy>
  <cp:revision>21</cp:revision>
  <dcterms:created xsi:type="dcterms:W3CDTF">2017-07-28T00:49:09Z</dcterms:created>
  <dcterms:modified xsi:type="dcterms:W3CDTF">2019-03-31T14:58:56Z</dcterms:modified>
</cp:coreProperties>
</file>