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GradTrak (before ‘add c/CS2103T …’ was executed) will be restored to state gt1.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499304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gt0: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592139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gt1: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4448791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gt2: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0678430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gt0: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224383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gt1: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7906233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gt2: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 Lim</cp:lastModifiedBy>
  <cp:revision>39</cp:revision>
  <dcterms:created xsi:type="dcterms:W3CDTF">2017-07-27T00:35:51Z</dcterms:created>
  <dcterms:modified xsi:type="dcterms:W3CDTF">2019-04-11T03:13:23Z</dcterms:modified>
</cp:coreProperties>
</file>