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2278280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</a:t>
            </a:r>
            <a:r>
              <a:rPr lang="en-SG" dirty="0" smtClean="0"/>
              <a:t>c/CS2103T…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1951523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gt0:GradTrak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1913009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gt1:GradTrak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2716932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smtClean="0"/>
                        <a:t>gt2:GradTrak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4059841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gt1:GradTrak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7820198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gt0:GradTrak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SH Lim</cp:lastModifiedBy>
  <cp:revision>32</cp:revision>
  <dcterms:created xsi:type="dcterms:W3CDTF">2017-07-27T00:35:51Z</dcterms:created>
  <dcterms:modified xsi:type="dcterms:W3CDTF">2019-03-31T14:45:58Z</dcterms:modified>
</cp:coreProperties>
</file>