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12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pPr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051917" y="2107282"/>
            <a:ext cx="1535059" cy="1635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clear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8279815" y="4786631"/>
            <a:ext cx="2346425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State </a:t>
            </a:r>
            <a:r>
              <a:rPr lang="en-SG" dirty="0" smtClean="0"/>
              <a:t>gt2 </a:t>
            </a:r>
            <a:r>
              <a:rPr lang="en-SG" dirty="0"/>
              <a:t>deleted.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52597" y="515596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=""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52982134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gt0:</a:t>
                      </a:r>
                      <a:r>
                        <a:rPr lang="en-SG" sz="1800" u="sng" dirty="0" smtClean="0"/>
                        <a:t>GradTrak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=""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9193732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gt1:</a:t>
                      </a:r>
                      <a:r>
                        <a:rPr lang="en-SG" sz="1800" u="sng" dirty="0" smtClean="0"/>
                        <a:t>GradTrak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=""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96708048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gt2:</a:t>
                      </a:r>
                      <a:r>
                        <a:rPr lang="en-SG" sz="1800" u="sng" dirty="0" smtClean="0"/>
                        <a:t>GradTrak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=""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7617300"/>
              </p:ext>
            </p:extLst>
          </p:nvPr>
        </p:nvGraphicFramePr>
        <p:xfrm>
          <a:off x="473240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gt0:</a:t>
                      </a:r>
                      <a:r>
                        <a:rPr lang="en-SG" sz="1800" u="sng" dirty="0" smtClean="0"/>
                        <a:t>GradTrak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=""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76322253"/>
              </p:ext>
            </p:extLst>
          </p:nvPr>
        </p:nvGraphicFramePr>
        <p:xfrm>
          <a:off x="2440458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gt1:GradTrak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=""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3411958"/>
              </p:ext>
            </p:extLst>
          </p:nvPr>
        </p:nvGraphicFramePr>
        <p:xfrm>
          <a:off x="4409785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gt3:GradTrak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BFC3A12D-3AD3-425B-8A3B-315B6DC01D05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A3B5C47A-9640-4A49-B463-8F5196CF2A09}"/>
              </a:ext>
            </a:extLst>
          </p:cNvPr>
          <p:cNvCxnSpPr>
            <a:cxnSpLocks/>
          </p:cNvCxnSpPr>
          <p:nvPr/>
        </p:nvCxnSpPr>
        <p:spPr>
          <a:xfrm flipV="1">
            <a:off x="5385732" y="4471595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17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SH Lim</cp:lastModifiedBy>
  <cp:revision>36</cp:revision>
  <dcterms:created xsi:type="dcterms:W3CDTF">2017-07-27T00:35:51Z</dcterms:created>
  <dcterms:modified xsi:type="dcterms:W3CDTF">2019-03-31T14:57:34Z</dcterms:modified>
</cp:coreProperties>
</file>