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348" y="-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5158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:GradTrakParser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559922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smtClean="0">
                <a:solidFill>
                  <a:srgbClr val="7030A0"/>
                </a:solidFill>
              </a:rPr>
              <a:t>GradTrak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VersionedGradTrak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resetData(ReadOnlyGradTrak)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 Lim</cp:lastModifiedBy>
  <cp:revision>108</cp:revision>
  <dcterms:created xsi:type="dcterms:W3CDTF">2016-07-22T14:33:02Z</dcterms:created>
  <dcterms:modified xsi:type="dcterms:W3CDTF">2019-04-11T03:14:50Z</dcterms:modified>
</cp:coreProperties>
</file>