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4002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192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348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596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43720" y="2360520"/>
            <a:ext cx="2152800" cy="688680"/>
          </a:xfrm>
          <a:custGeom>
            <a:avLst/>
            <a:gdLst/>
            <a:ahLst/>
            <a:rect l="0" t="0" r="r" b="b"/>
            <a:pathLst>
              <a:path w="5982" h="1915">
                <a:moveTo>
                  <a:pt x="319" y="0"/>
                </a:moveTo>
                <a:cubicBezTo>
                  <a:pt x="159" y="0"/>
                  <a:pt x="0" y="159"/>
                  <a:pt x="0" y="319"/>
                </a:cubicBezTo>
                <a:lnTo>
                  <a:pt x="0" y="1595"/>
                </a:lnTo>
                <a:cubicBezTo>
                  <a:pt x="0" y="1754"/>
                  <a:pt x="159" y="1914"/>
                  <a:pt x="319" y="1914"/>
                </a:cubicBezTo>
                <a:lnTo>
                  <a:pt x="5662" y="1914"/>
                </a:lnTo>
                <a:cubicBezTo>
                  <a:pt x="5821" y="1914"/>
                  <a:pt x="5981" y="1754"/>
                  <a:pt x="5981" y="1595"/>
                </a:cubicBezTo>
                <a:lnTo>
                  <a:pt x="5981" y="319"/>
                </a:lnTo>
                <a:cubicBezTo>
                  <a:pt x="5981" y="159"/>
                  <a:pt x="5821" y="0"/>
                  <a:pt x="5662" y="0"/>
                </a:cubicBezTo>
                <a:lnTo>
                  <a:pt x="319" y="0"/>
                </a:lnTo>
              </a:path>
            </a:pathLst>
          </a:custGeom>
          <a:solidFill>
            <a:srgbClr val="ff66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PRE_GAME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39" name="Line 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cxnSp>
      <p:sp>
        <p:nvSpPr>
          <p:cNvPr id="40" name="CustomShape 3"/>
          <p:cNvSpPr/>
          <p:nvPr/>
        </p:nvSpPr>
        <p:spPr>
          <a:xfrm>
            <a:off x="4245840" y="2414160"/>
            <a:ext cx="2667240" cy="580320"/>
          </a:xfrm>
          <a:custGeom>
            <a:avLst/>
            <a:gdLst/>
            <a:ahLst/>
            <a:rect l="0" t="0" r="r" b="b"/>
            <a:pathLst>
              <a:path w="7411" h="1614">
                <a:moveTo>
                  <a:pt x="268" y="0"/>
                </a:moveTo>
                <a:cubicBezTo>
                  <a:pt x="134" y="0"/>
                  <a:pt x="0" y="134"/>
                  <a:pt x="0" y="268"/>
                </a:cubicBezTo>
                <a:lnTo>
                  <a:pt x="0" y="1344"/>
                </a:lnTo>
                <a:cubicBezTo>
                  <a:pt x="0" y="1478"/>
                  <a:pt x="134" y="1613"/>
                  <a:pt x="268" y="1613"/>
                </a:cubicBezTo>
                <a:lnTo>
                  <a:pt x="7141" y="1613"/>
                </a:lnTo>
                <a:cubicBezTo>
                  <a:pt x="7275" y="1613"/>
                  <a:pt x="7410" y="1478"/>
                  <a:pt x="7410" y="1344"/>
                </a:cubicBezTo>
                <a:lnTo>
                  <a:pt x="7410" y="268"/>
                </a:lnTo>
                <a:cubicBezTo>
                  <a:pt x="7410" y="134"/>
                  <a:pt x="7275" y="0"/>
                  <a:pt x="7141" y="0"/>
                </a:cubicBezTo>
                <a:lnTo>
                  <a:pt x="268" y="0"/>
                </a:lnTo>
              </a:path>
            </a:pathLst>
          </a:cu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PLAYER_PUT_SHIP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41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2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3" name="TextShape 6"/>
          <p:cNvSpPr txBox="1"/>
          <p:nvPr/>
        </p:nvSpPr>
        <p:spPr>
          <a:xfrm>
            <a:off x="3468240" y="2355120"/>
            <a:ext cx="77760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i</a:t>
            </a:r>
            <a:r>
              <a:rPr b="0" lang="en-SG" sz="1800" spc="-1" strike="noStrike">
                <a:latin typeface="Courier New"/>
              </a:rPr>
              <a:t>n</a:t>
            </a:r>
            <a:r>
              <a:rPr b="0" lang="en-SG" sz="1800" spc="-1" strike="noStrike">
                <a:latin typeface="Courier New"/>
              </a:rPr>
              <a:t>i</a:t>
            </a:r>
            <a:r>
              <a:rPr b="0" lang="en-SG" sz="1800" spc="-1" strike="noStrike">
                <a:latin typeface="Courier New"/>
              </a:rPr>
              <a:t>t</a:t>
            </a:r>
            <a:r>
              <a:rPr b="0" lang="en-SG" sz="1800" spc="-1" strike="noStrike">
                <a:latin typeface="Courier New"/>
              </a:rPr>
              <a:t> </a:t>
            </a:r>
            <a:endParaRPr b="0" lang="en-SG" sz="1800" spc="-1" strike="noStrike">
              <a:latin typeface="Courier New"/>
            </a:endParaRPr>
          </a:p>
        </p:txBody>
      </p:sp>
      <p:sp>
        <p:nvSpPr>
          <p:cNvPr id="44" name="TextShape 7"/>
          <p:cNvSpPr txBox="1"/>
          <p:nvPr/>
        </p:nvSpPr>
        <p:spPr>
          <a:xfrm>
            <a:off x="4704120" y="3361320"/>
            <a:ext cx="87372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s</a:t>
            </a:r>
            <a:r>
              <a:rPr b="0" lang="en-SG" sz="1800" spc="-1" strike="noStrike">
                <a:latin typeface="Courier New"/>
              </a:rPr>
              <a:t>t</a:t>
            </a:r>
            <a:r>
              <a:rPr b="0" lang="en-SG" sz="1800" spc="-1" strike="noStrike">
                <a:latin typeface="Courier New"/>
              </a:rPr>
              <a:t>a</a:t>
            </a:r>
            <a:r>
              <a:rPr b="0" lang="en-SG" sz="1800" spc="-1" strike="noStrike">
                <a:latin typeface="Courier New"/>
              </a:rPr>
              <a:t>r</a:t>
            </a:r>
            <a:r>
              <a:rPr b="0" lang="en-SG" sz="1800" spc="-1" strike="noStrike">
                <a:latin typeface="Courier New"/>
              </a:rPr>
              <a:t>t</a:t>
            </a:r>
            <a:endParaRPr b="0" lang="en-SG" sz="1800" spc="-1" strike="noStrike">
              <a:latin typeface="Courier New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7629840" y="2414520"/>
            <a:ext cx="2667240" cy="580320"/>
          </a:xfrm>
          <a:custGeom>
            <a:avLst/>
            <a:gdLst/>
            <a:ahLst/>
            <a:rect l="0" t="0" r="r" b="b"/>
            <a:pathLst>
              <a:path w="7411" h="1614">
                <a:moveTo>
                  <a:pt x="268" y="0"/>
                </a:moveTo>
                <a:cubicBezTo>
                  <a:pt x="134" y="0"/>
                  <a:pt x="0" y="134"/>
                  <a:pt x="0" y="268"/>
                </a:cubicBezTo>
                <a:lnTo>
                  <a:pt x="0" y="1344"/>
                </a:lnTo>
                <a:cubicBezTo>
                  <a:pt x="0" y="1478"/>
                  <a:pt x="134" y="1613"/>
                  <a:pt x="268" y="1613"/>
                </a:cubicBezTo>
                <a:lnTo>
                  <a:pt x="7141" y="1613"/>
                </a:lnTo>
                <a:cubicBezTo>
                  <a:pt x="7275" y="1613"/>
                  <a:pt x="7410" y="1478"/>
                  <a:pt x="7410" y="1344"/>
                </a:cubicBezTo>
                <a:lnTo>
                  <a:pt x="7410" y="268"/>
                </a:lnTo>
                <a:cubicBezTo>
                  <a:pt x="7410" y="134"/>
                  <a:pt x="7275" y="0"/>
                  <a:pt x="7141" y="0"/>
                </a:cubicBezTo>
                <a:lnTo>
                  <a:pt x="268" y="0"/>
                </a:lnTo>
              </a:path>
            </a:pathLst>
          </a:custGeom>
          <a:solidFill>
            <a:srgbClr val="00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PLAYER_ATTACK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245840" y="4106520"/>
            <a:ext cx="2667240" cy="580320"/>
          </a:xfrm>
          <a:custGeom>
            <a:avLst/>
            <a:gdLst/>
            <a:ahLst/>
            <a:rect l="0" t="0" r="r" b="b"/>
            <a:pathLst>
              <a:path w="7411" h="1614">
                <a:moveTo>
                  <a:pt x="268" y="0"/>
                </a:moveTo>
                <a:cubicBezTo>
                  <a:pt x="134" y="0"/>
                  <a:pt x="0" y="134"/>
                  <a:pt x="0" y="268"/>
                </a:cubicBezTo>
                <a:lnTo>
                  <a:pt x="0" y="1344"/>
                </a:lnTo>
                <a:cubicBezTo>
                  <a:pt x="0" y="1478"/>
                  <a:pt x="134" y="1613"/>
                  <a:pt x="268" y="1613"/>
                </a:cubicBezTo>
                <a:lnTo>
                  <a:pt x="7141" y="1613"/>
                </a:lnTo>
                <a:cubicBezTo>
                  <a:pt x="7275" y="1613"/>
                  <a:pt x="7410" y="1478"/>
                  <a:pt x="7410" y="1344"/>
                </a:cubicBezTo>
                <a:lnTo>
                  <a:pt x="7410" y="268"/>
                </a:lnTo>
                <a:cubicBezTo>
                  <a:pt x="7410" y="134"/>
                  <a:pt x="7275" y="0"/>
                  <a:pt x="7141" y="0"/>
                </a:cubicBezTo>
                <a:lnTo>
                  <a:pt x="268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ENEMY_PUT_SHIP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47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8" name="CustomShape 11"/>
          <p:cNvSpPr/>
          <p:nvPr/>
        </p:nvSpPr>
        <p:spPr>
          <a:xfrm>
            <a:off x="7629840" y="4106880"/>
            <a:ext cx="2667240" cy="580320"/>
          </a:xfrm>
          <a:custGeom>
            <a:avLst/>
            <a:gdLst/>
            <a:ahLst/>
            <a:rect l="0" t="0" r="r" b="b"/>
            <a:pathLst>
              <a:path w="7411" h="1614">
                <a:moveTo>
                  <a:pt x="268" y="0"/>
                </a:moveTo>
                <a:cubicBezTo>
                  <a:pt x="134" y="0"/>
                  <a:pt x="0" y="134"/>
                  <a:pt x="0" y="268"/>
                </a:cubicBezTo>
                <a:lnTo>
                  <a:pt x="0" y="1344"/>
                </a:lnTo>
                <a:cubicBezTo>
                  <a:pt x="0" y="1478"/>
                  <a:pt x="134" y="1613"/>
                  <a:pt x="268" y="1613"/>
                </a:cubicBezTo>
                <a:lnTo>
                  <a:pt x="7141" y="1613"/>
                </a:lnTo>
                <a:cubicBezTo>
                  <a:pt x="7275" y="1613"/>
                  <a:pt x="7410" y="1478"/>
                  <a:pt x="7410" y="1344"/>
                </a:cubicBezTo>
                <a:lnTo>
                  <a:pt x="7410" y="268"/>
                </a:lnTo>
                <a:cubicBezTo>
                  <a:pt x="7410" y="134"/>
                  <a:pt x="7275" y="0"/>
                  <a:pt x="7141" y="0"/>
                </a:cubicBezTo>
                <a:lnTo>
                  <a:pt x="268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ENEMY_ATTACK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>
            <a:off x="8587440" y="2994840"/>
            <a:ext cx="0" cy="1112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3"/>
          <p:cNvSpPr/>
          <p:nvPr/>
        </p:nvSpPr>
        <p:spPr>
          <a:xfrm flipV="1">
            <a:off x="9218160" y="2994840"/>
            <a:ext cx="0" cy="1112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Shape 14"/>
          <p:cNvSpPr txBox="1"/>
          <p:nvPr/>
        </p:nvSpPr>
        <p:spPr>
          <a:xfrm>
            <a:off x="7713720" y="3253680"/>
            <a:ext cx="87372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human miss</a:t>
            </a:r>
            <a:endParaRPr b="0" lang="en-SG" sz="1800" spc="-1" strike="noStrike">
              <a:latin typeface="Courier New"/>
            </a:endParaRPr>
          </a:p>
        </p:txBody>
      </p:sp>
      <p:sp>
        <p:nvSpPr>
          <p:cNvPr id="52" name="TextShape 15"/>
          <p:cNvSpPr txBox="1"/>
          <p:nvPr/>
        </p:nvSpPr>
        <p:spPr>
          <a:xfrm>
            <a:off x="9218160" y="3254040"/>
            <a:ext cx="87372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e</a:t>
            </a:r>
            <a:r>
              <a:rPr b="0" lang="en-SG" sz="1800" spc="-1" strike="noStrike">
                <a:latin typeface="Courier New"/>
              </a:rPr>
              <a:t>n</a:t>
            </a:r>
            <a:r>
              <a:rPr b="0" lang="en-SG" sz="1800" spc="-1" strike="noStrike">
                <a:latin typeface="Courier New"/>
              </a:rPr>
              <a:t>e</a:t>
            </a:r>
            <a:r>
              <a:rPr b="0" lang="en-SG" sz="1800" spc="-1" strike="noStrike">
                <a:latin typeface="Courier New"/>
              </a:rPr>
              <a:t>m</a:t>
            </a:r>
            <a:r>
              <a:rPr b="0" lang="en-SG" sz="1800" spc="-1" strike="noStrike">
                <a:latin typeface="Courier New"/>
              </a:rPr>
              <a:t>y</a:t>
            </a:r>
            <a:r>
              <a:rPr b="0" lang="en-SG" sz="1800" spc="-1" strike="noStrike">
                <a:latin typeface="Courier New"/>
              </a:rPr>
              <a:t> </a:t>
            </a:r>
            <a:r>
              <a:rPr b="0" lang="en-SG" sz="1800" spc="-1" strike="noStrike">
                <a:latin typeface="Courier New"/>
              </a:rPr>
              <a:t>m</a:t>
            </a:r>
            <a:r>
              <a:rPr b="0" lang="en-SG" sz="1800" spc="-1" strike="noStrike">
                <a:latin typeface="Courier New"/>
              </a:rPr>
              <a:t>i</a:t>
            </a:r>
            <a:r>
              <a:rPr b="0" lang="en-SG" sz="1800" spc="-1" strike="noStrike">
                <a:latin typeface="Courier New"/>
              </a:rPr>
              <a:t>s</a:t>
            </a:r>
            <a:r>
              <a:rPr b="0" lang="en-SG" sz="1800" spc="-1" strike="noStrike">
                <a:latin typeface="Courier New"/>
              </a:rPr>
              <a:t>s</a:t>
            </a:r>
            <a:endParaRPr b="0" lang="en-SG" sz="1800" spc="-1" strike="noStrike">
              <a:latin typeface="Courier New"/>
            </a:endParaRPr>
          </a:p>
        </p:txBody>
      </p:sp>
      <p:sp>
        <p:nvSpPr>
          <p:cNvPr id="53" name="Freeform 16"/>
          <p:cNvSpPr/>
          <p:nvPr/>
        </p:nvSpPr>
        <p:spPr>
          <a:xfrm>
            <a:off x="5027040" y="1846800"/>
            <a:ext cx="815040" cy="567720"/>
          </a:xfrm>
          <a:custGeom>
            <a:avLst/>
            <a:gdLst/>
            <a:ahLst/>
            <a:rect l="0" t="0" r="r" b="b"/>
            <a:pathLst>
              <a:path w="2264" h="1577">
                <a:moveTo>
                  <a:pt x="588" y="1576"/>
                </a:moveTo>
                <a:cubicBezTo>
                  <a:pt x="0" y="1087"/>
                  <a:pt x="202" y="0"/>
                  <a:pt x="1146" y="0"/>
                </a:cubicBezTo>
                <a:cubicBezTo>
                  <a:pt x="2122" y="0"/>
                  <a:pt x="2263" y="1117"/>
                  <a:pt x="1734" y="1576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4" name="TextShape 17"/>
          <p:cNvSpPr txBox="1"/>
          <p:nvPr/>
        </p:nvSpPr>
        <p:spPr>
          <a:xfrm>
            <a:off x="4482000" y="1943640"/>
            <a:ext cx="87372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put</a:t>
            </a:r>
            <a:endParaRPr b="0" lang="en-SG" sz="1800" spc="-1" strike="noStrike">
              <a:latin typeface="Courier New"/>
            </a:endParaRPr>
          </a:p>
        </p:txBody>
      </p:sp>
      <p:sp>
        <p:nvSpPr>
          <p:cNvPr id="55" name="Freeform 18"/>
          <p:cNvSpPr/>
          <p:nvPr/>
        </p:nvSpPr>
        <p:spPr>
          <a:xfrm>
            <a:off x="8487000" y="1847160"/>
            <a:ext cx="815040" cy="567720"/>
          </a:xfrm>
          <a:custGeom>
            <a:avLst/>
            <a:gdLst/>
            <a:ahLst/>
            <a:rect l="0" t="0" r="r" b="b"/>
            <a:pathLst>
              <a:path w="2264" h="1577">
                <a:moveTo>
                  <a:pt x="588" y="1576"/>
                </a:moveTo>
                <a:cubicBezTo>
                  <a:pt x="0" y="1087"/>
                  <a:pt x="202" y="0"/>
                  <a:pt x="1146" y="0"/>
                </a:cubicBezTo>
                <a:cubicBezTo>
                  <a:pt x="2122" y="0"/>
                  <a:pt x="2263" y="1117"/>
                  <a:pt x="1734" y="1576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TextShape 19"/>
          <p:cNvSpPr txBox="1"/>
          <p:nvPr/>
        </p:nvSpPr>
        <p:spPr>
          <a:xfrm>
            <a:off x="7705800" y="1751400"/>
            <a:ext cx="87372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human hit</a:t>
            </a:r>
            <a:endParaRPr b="0" lang="en-SG" sz="1800" spc="-1" strike="noStrike">
              <a:latin typeface="Courier New"/>
            </a:endParaRPr>
          </a:p>
        </p:txBody>
      </p:sp>
      <p:sp>
        <p:nvSpPr>
          <p:cNvPr id="57" name="Freeform 20"/>
          <p:cNvSpPr/>
          <p:nvPr/>
        </p:nvSpPr>
        <p:spPr>
          <a:xfrm>
            <a:off x="8566560" y="4687200"/>
            <a:ext cx="815040" cy="567720"/>
          </a:xfrm>
          <a:custGeom>
            <a:avLst/>
            <a:gdLst/>
            <a:ahLst/>
            <a:rect l="0" t="0" r="r" b="b"/>
            <a:pathLst>
              <a:path w="2264" h="1577">
                <a:moveTo>
                  <a:pt x="1675" y="0"/>
                </a:moveTo>
                <a:cubicBezTo>
                  <a:pt x="2263" y="489"/>
                  <a:pt x="2061" y="1576"/>
                  <a:pt x="1117" y="1576"/>
                </a:cubicBezTo>
                <a:cubicBezTo>
                  <a:pt x="141" y="1576"/>
                  <a:pt x="0" y="459"/>
                  <a:pt x="529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TextShape 21"/>
          <p:cNvSpPr txBox="1"/>
          <p:nvPr/>
        </p:nvSpPr>
        <p:spPr>
          <a:xfrm>
            <a:off x="7773840" y="4789080"/>
            <a:ext cx="87372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enemy hit</a:t>
            </a:r>
            <a:endParaRPr b="0" lang="en-SG" sz="1800" spc="-1" strike="noStrike">
              <a:latin typeface="Courier New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11589840" y="2414880"/>
            <a:ext cx="2006640" cy="580320"/>
          </a:xfrm>
          <a:custGeom>
            <a:avLst/>
            <a:gdLst/>
            <a:ahLst/>
            <a:rect l="0" t="0" r="r" b="b"/>
            <a:pathLst>
              <a:path w="5576" h="1614">
                <a:moveTo>
                  <a:pt x="268" y="0"/>
                </a:moveTo>
                <a:cubicBezTo>
                  <a:pt x="134" y="0"/>
                  <a:pt x="0" y="134"/>
                  <a:pt x="0" y="268"/>
                </a:cubicBezTo>
                <a:lnTo>
                  <a:pt x="0" y="1344"/>
                </a:lnTo>
                <a:cubicBezTo>
                  <a:pt x="0" y="1478"/>
                  <a:pt x="134" y="1613"/>
                  <a:pt x="268" y="1613"/>
                </a:cubicBezTo>
                <a:lnTo>
                  <a:pt x="5306" y="1613"/>
                </a:lnTo>
                <a:cubicBezTo>
                  <a:pt x="5440" y="1613"/>
                  <a:pt x="5575" y="1478"/>
                  <a:pt x="5575" y="1344"/>
                </a:cubicBezTo>
                <a:lnTo>
                  <a:pt x="5575" y="268"/>
                </a:lnTo>
                <a:cubicBezTo>
                  <a:pt x="5575" y="134"/>
                  <a:pt x="5440" y="0"/>
                  <a:pt x="5306" y="0"/>
                </a:cubicBezTo>
                <a:lnTo>
                  <a:pt x="268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PLAYER_WIN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11590200" y="4107240"/>
            <a:ext cx="2006640" cy="580320"/>
          </a:xfrm>
          <a:custGeom>
            <a:avLst/>
            <a:gdLst/>
            <a:ahLst/>
            <a:rect l="0" t="0" r="r" b="b"/>
            <a:pathLst>
              <a:path w="5576" h="1614">
                <a:moveTo>
                  <a:pt x="268" y="0"/>
                </a:moveTo>
                <a:cubicBezTo>
                  <a:pt x="134" y="0"/>
                  <a:pt x="0" y="134"/>
                  <a:pt x="0" y="268"/>
                </a:cubicBezTo>
                <a:lnTo>
                  <a:pt x="0" y="1344"/>
                </a:lnTo>
                <a:cubicBezTo>
                  <a:pt x="0" y="1478"/>
                  <a:pt x="134" y="1613"/>
                  <a:pt x="268" y="1613"/>
                </a:cubicBezTo>
                <a:lnTo>
                  <a:pt x="5306" y="1613"/>
                </a:lnTo>
                <a:cubicBezTo>
                  <a:pt x="5440" y="1613"/>
                  <a:pt x="5575" y="1478"/>
                  <a:pt x="5575" y="1344"/>
                </a:cubicBezTo>
                <a:lnTo>
                  <a:pt x="5575" y="268"/>
                </a:lnTo>
                <a:cubicBezTo>
                  <a:pt x="5575" y="134"/>
                  <a:pt x="5440" y="0"/>
                  <a:pt x="5306" y="0"/>
                </a:cubicBezTo>
                <a:lnTo>
                  <a:pt x="268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SG" sz="1800" spc="-1" strike="noStrike">
                <a:latin typeface="Arial"/>
              </a:rPr>
              <a:t>ENEMY_WIN</a:t>
            </a:r>
            <a:endParaRPr b="0" lang="en-SG" sz="1800" spc="-1" strike="noStrike">
              <a:latin typeface="Arial"/>
            </a:endParaRPr>
          </a:p>
        </p:txBody>
      </p:sp>
      <p:cxnSp>
        <p:nvCxnSpPr>
          <p:cNvPr id="61" name="Line 24"/>
          <p:cNvCxnSpPr>
            <a:stCxn id="45" idx="3"/>
            <a:endCxn id="59" idx="1"/>
          </p:cNvCxnSpPr>
          <p:nvPr/>
        </p:nvCxnSpPr>
        <p:spPr>
          <a:xfrm>
            <a:off x="10297080" y="2704680"/>
            <a:ext cx="1293120" cy="72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2" name="Line 25"/>
          <p:cNvCxnSpPr>
            <a:stCxn id="48" idx="3"/>
            <a:endCxn id="60" idx="1"/>
          </p:cNvCxnSpPr>
          <p:nvPr/>
        </p:nvCxnSpPr>
        <p:spPr>
          <a:xfrm>
            <a:off x="10297080" y="4397040"/>
            <a:ext cx="1293480" cy="72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3" name="TextShape 26"/>
          <p:cNvSpPr txBox="1"/>
          <p:nvPr/>
        </p:nvSpPr>
        <p:spPr>
          <a:xfrm>
            <a:off x="10503720" y="4512600"/>
            <a:ext cx="87372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enemy </a:t>
            </a:r>
            <a:r>
              <a:rPr b="0" lang="en-SG" sz="1800" spc="-1" strike="noStrike">
                <a:latin typeface="Courier New"/>
              </a:rPr>
              <a:t>win</a:t>
            </a:r>
            <a:endParaRPr b="0" lang="en-SG" sz="1800" spc="-1" strike="noStrike">
              <a:latin typeface="Courier New"/>
            </a:endParaRPr>
          </a:p>
        </p:txBody>
      </p:sp>
      <p:sp>
        <p:nvSpPr>
          <p:cNvPr id="64" name="TextShape 27"/>
          <p:cNvSpPr txBox="1"/>
          <p:nvPr/>
        </p:nvSpPr>
        <p:spPr>
          <a:xfrm>
            <a:off x="10504080" y="2064960"/>
            <a:ext cx="87372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Courier New"/>
              </a:rPr>
              <a:t>human win</a:t>
            </a:r>
            <a:endParaRPr b="0" lang="en-SG" sz="1800" spc="-1" strike="noStrike">
              <a:latin typeface="Courier New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2019-04-10T20:31:44Z</dcterms:modified>
  <cp:revision>130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