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A59CA2-ED4E-468B-A4EF-613E2BEDDD94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4/14/19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2D2101-326D-4D2A-A89D-620E5C85B61C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k 20" descr=""/>
          <p:cNvPicPr/>
          <p:nvPr/>
        </p:nvPicPr>
        <p:blipFill>
          <a:blip r:embed="rId1"/>
          <a:stretch/>
        </p:blipFill>
        <p:spPr>
          <a:xfrm>
            <a:off x="1118520" y="1772640"/>
            <a:ext cx="990720" cy="15908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963160" y="457200"/>
            <a:ext cx="4747680" cy="38498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 flipV="1">
            <a:off x="2241720" y="1645200"/>
            <a:ext cx="1771920" cy="347760"/>
          </a:xfrm>
          <a:prstGeom prst="line">
            <a:avLst/>
          </a:prstGeom>
          <a:ln w="2844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2123280" y="2510640"/>
            <a:ext cx="2366280" cy="587160"/>
          </a:xfrm>
          <a:prstGeom prst="line">
            <a:avLst/>
          </a:prstGeom>
          <a:ln w="2844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846320" y="571680"/>
            <a:ext cx="2500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600" spc="-1" strike="noStrike">
                <a:solidFill>
                  <a:srgbClr val="009999"/>
                </a:solidFill>
                <a:latin typeface="Comic Sans MS"/>
              </a:rPr>
              <a:t>Battleships Application</a:t>
            </a:r>
            <a:endParaRPr b="0" lang="en-SG" sz="1600" spc="-1" strike="noStrike">
              <a:solidFill>
                <a:srgbClr val="009999"/>
              </a:solid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4013640" y="1019880"/>
            <a:ext cx="2008800" cy="1250280"/>
          </a:xfrm>
          <a:prstGeom prst="ellipse">
            <a:avLst/>
          </a:prstGeom>
          <a:solidFill>
            <a:srgbClr val="0099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omic Sans MS"/>
              </a:rPr>
              <a:t>Begin the battle</a:t>
            </a:r>
            <a:endParaRPr b="0" lang="en-SG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4489920" y="2358720"/>
            <a:ext cx="2631600" cy="1478520"/>
          </a:xfrm>
          <a:prstGeom prst="ellipse">
            <a:avLst/>
          </a:prstGeom>
          <a:solidFill>
            <a:srgbClr val="0099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omic Sans MS"/>
              </a:rPr>
              <a:t>Attack a cell on the enemy’s map</a:t>
            </a:r>
            <a:endParaRPr b="0" lang="en-SG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268280" y="3362760"/>
            <a:ext cx="641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SG" sz="1600" spc="-1" strike="noStrike">
                <a:solidFill>
                  <a:srgbClr val="7030a0"/>
                </a:solidFill>
                <a:latin typeface="Comic Sans MS"/>
              </a:rPr>
              <a:t>User</a:t>
            </a:r>
            <a:endParaRPr b="0" lang="en-SG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  <Words>81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2019-04-13T15:31:58Z</dcterms:created>
  <dc:creator>Lucy Chan</dc:creator>
  <dc:description/>
  <dc:language>en-SG</dc:language>
  <cp:lastModifiedBy/>
  <dcterms:modified xsi:type="dcterms:W3CDTF">2019-04-14T18:05:18Z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