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8B"/>
    <a:srgbClr val="FFA500"/>
    <a:srgbClr val="ADD8E6"/>
    <a:srgbClr val="5F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FF332-C6B8-004E-B13C-84EF513D8A84}" v="3" dt="2019-04-13T05:21:2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A5FF332-C6B8-004E-B13C-84EF513D8A84}"/>
    <pc:docChg chg="modSld modMainMaster">
      <pc:chgData name="Ian Wu Ling En" userId="28715549-2f5c-46f8-b7f8-f39c35f3312d" providerId="ADAL" clId="{2A5FF332-C6B8-004E-B13C-84EF513D8A84}" dt="2019-04-13T05:21:31.129" v="5" actId="1076"/>
      <pc:docMkLst>
        <pc:docMk/>
      </pc:docMkLst>
      <pc:sldChg chg="modSp">
        <pc:chgData name="Ian Wu Ling En" userId="28715549-2f5c-46f8-b7f8-f39c35f3312d" providerId="ADAL" clId="{2A5FF332-C6B8-004E-B13C-84EF513D8A84}" dt="2019-04-13T05:21:31.129" v="5" actId="1076"/>
        <pc:sldMkLst>
          <pc:docMk/>
          <pc:sldMk cId="927778399" sldId="256"/>
        </pc:sldMkLst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2" creationId="{D3D01646-9CA4-DD48-BEE5-78788FCF806D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12" creationId="{217A7799-65F3-48C0-85F9-A7454245851B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22" creationId="{208359BE-A10C-4571-85CD-7E5676C63E58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23" creationId="{C8782A02-9C4E-4CEB-A699-0EDF941CECE5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24" creationId="{45F126B2-A863-451B-AE7C-762462FF0254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25" creationId="{264DE8DB-A595-487A-8929-D64B3BA31380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3" creationId="{4D4EFF85-F2D7-DB45-A484-C86A56F8F43C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5" creationId="{036CD794-E5E1-7341-ABBC-E1AB3D49A58D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6" creationId="{D0862A60-D082-4F43-A708-DCB54DD01537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7" creationId="{B58C9E21-7BAE-764A-9C46-976D6A9399C3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8" creationId="{AB000F07-73CC-EE47-A71B-E774DE780BD2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39" creationId="{1A2036D2-6D82-EF44-B1F3-1F3E7C29923B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40" creationId="{FC6503A8-5F9D-854D-8AC9-E5E78DBABE25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47" creationId="{A6982126-5784-5944-A101-79E4914BE085}"/>
          </ac:spMkLst>
        </pc:spChg>
        <pc:spChg chg="mod">
          <ac:chgData name="Ian Wu Ling En" userId="28715549-2f5c-46f8-b7f8-f39c35f3312d" providerId="ADAL" clId="{2A5FF332-C6B8-004E-B13C-84EF513D8A84}" dt="2019-04-13T05:21:31.129" v="5" actId="1076"/>
          <ac:spMkLst>
            <pc:docMk/>
            <pc:sldMk cId="927778399" sldId="256"/>
            <ac:spMk id="48" creationId="{1FF128DA-AA6F-AD43-BF94-FC7DFD1533B1}"/>
          </ac:spMkLst>
        </pc:spChg>
        <pc:grpChg chg="mod">
          <ac:chgData name="Ian Wu Ling En" userId="28715549-2f5c-46f8-b7f8-f39c35f3312d" providerId="ADAL" clId="{2A5FF332-C6B8-004E-B13C-84EF513D8A84}" dt="2019-04-13T05:21:31.129" v="5" actId="1076"/>
          <ac:grpSpMkLst>
            <pc:docMk/>
            <pc:sldMk cId="927778399" sldId="256"/>
            <ac:grpSpMk id="27" creationId="{327F62DB-BA0C-4E1B-B567-BB31F0A30299}"/>
          </ac:grpSpMkLst>
        </pc:grpChg>
        <pc:grpChg chg="mod">
          <ac:chgData name="Ian Wu Ling En" userId="28715549-2f5c-46f8-b7f8-f39c35f3312d" providerId="ADAL" clId="{2A5FF332-C6B8-004E-B13C-84EF513D8A84}" dt="2019-04-13T05:21:31.129" v="5" actId="1076"/>
          <ac:grpSpMkLst>
            <pc:docMk/>
            <pc:sldMk cId="927778399" sldId="256"/>
            <ac:grpSpMk id="29" creationId="{78590867-E278-A249-B235-AA2852694169}"/>
          </ac:grpSpMkLst>
        </pc:grpChg>
        <pc:grpChg chg="mod">
          <ac:chgData name="Ian Wu Ling En" userId="28715549-2f5c-46f8-b7f8-f39c35f3312d" providerId="ADAL" clId="{2A5FF332-C6B8-004E-B13C-84EF513D8A84}" dt="2019-04-13T05:21:31.129" v="5" actId="1076"/>
          <ac:grpSpMkLst>
            <pc:docMk/>
            <pc:sldMk cId="927778399" sldId="256"/>
            <ac:grpSpMk id="41" creationId="{D2BF1CF6-03F4-DF41-A6C3-4600557DDF49}"/>
          </ac:grpSpMkLst>
        </pc:grpChg>
        <pc:cxnChg chg="mod">
          <ac:chgData name="Ian Wu Ling En" userId="28715549-2f5c-46f8-b7f8-f39c35f3312d" providerId="ADAL" clId="{2A5FF332-C6B8-004E-B13C-84EF513D8A84}" dt="2019-04-13T05:21:31.129" v="5" actId="1076"/>
          <ac:cxnSpMkLst>
            <pc:docMk/>
            <pc:sldMk cId="927778399" sldId="256"/>
            <ac:cxnSpMk id="34" creationId="{ABCAEC8F-247B-A04E-AF78-3D5F83E8F328}"/>
          </ac:cxnSpMkLst>
        </pc:cxnChg>
      </pc:sldChg>
      <pc:sldMasterChg chg="modSp modSldLayout">
        <pc:chgData name="Ian Wu Ling En" userId="28715549-2f5c-46f8-b7f8-f39c35f3312d" providerId="ADAL" clId="{2A5FF332-C6B8-004E-B13C-84EF513D8A84}" dt="2019-04-13T05:21:09.556" v="1"/>
        <pc:sldMasterMkLst>
          <pc:docMk/>
          <pc:sldMasterMk cId="4012377934" sldId="2147483648"/>
        </pc:sldMasterMkLst>
        <pc:spChg chg="mod">
          <ac:chgData name="Ian Wu Ling En" userId="28715549-2f5c-46f8-b7f8-f39c35f3312d" providerId="ADAL" clId="{2A5FF332-C6B8-004E-B13C-84EF513D8A84}" dt="2019-04-13T05:21:09.556" v="1"/>
          <ac:spMkLst>
            <pc:docMk/>
            <pc:sldMasterMk cId="4012377934" sldId="2147483648"/>
            <ac:spMk id="2" creationId="{833A96ED-9045-4328-8A43-3A8BECE3472A}"/>
          </ac:spMkLst>
        </pc:spChg>
        <pc:spChg chg="mod">
          <ac:chgData name="Ian Wu Ling En" userId="28715549-2f5c-46f8-b7f8-f39c35f3312d" providerId="ADAL" clId="{2A5FF332-C6B8-004E-B13C-84EF513D8A84}" dt="2019-04-13T05:21:09.556" v="1"/>
          <ac:spMkLst>
            <pc:docMk/>
            <pc:sldMasterMk cId="4012377934" sldId="2147483648"/>
            <ac:spMk id="3" creationId="{669C429A-34A0-4323-B58D-843A213EFA7B}"/>
          </ac:spMkLst>
        </pc:spChg>
        <pc:spChg chg="mod">
          <ac:chgData name="Ian Wu Ling En" userId="28715549-2f5c-46f8-b7f8-f39c35f3312d" providerId="ADAL" clId="{2A5FF332-C6B8-004E-B13C-84EF513D8A84}" dt="2019-04-13T05:21:09.556" v="1"/>
          <ac:spMkLst>
            <pc:docMk/>
            <pc:sldMasterMk cId="4012377934" sldId="2147483648"/>
            <ac:spMk id="4" creationId="{963CDAD7-00D6-45B5-9A0A-459A00F19F09}"/>
          </ac:spMkLst>
        </pc:spChg>
        <pc:spChg chg="mod">
          <ac:chgData name="Ian Wu Ling En" userId="28715549-2f5c-46f8-b7f8-f39c35f3312d" providerId="ADAL" clId="{2A5FF332-C6B8-004E-B13C-84EF513D8A84}" dt="2019-04-13T05:21:09.556" v="1"/>
          <ac:spMkLst>
            <pc:docMk/>
            <pc:sldMasterMk cId="4012377934" sldId="2147483648"/>
            <ac:spMk id="5" creationId="{F0C1C165-502C-4CDB-8A5B-E9EA9D77BE48}"/>
          </ac:spMkLst>
        </pc:spChg>
        <pc:spChg chg="mod">
          <ac:chgData name="Ian Wu Ling En" userId="28715549-2f5c-46f8-b7f8-f39c35f3312d" providerId="ADAL" clId="{2A5FF332-C6B8-004E-B13C-84EF513D8A84}" dt="2019-04-13T05:21:09.556" v="1"/>
          <ac:spMkLst>
            <pc:docMk/>
            <pc:sldMasterMk cId="4012377934" sldId="2147483648"/>
            <ac:spMk id="6" creationId="{6A3F79C4-BAEB-4969-A15B-C0C7E6829160}"/>
          </ac:spMkLst>
        </pc:sp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1897846355" sldId="2147483649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1897846355" sldId="2147483649"/>
              <ac:spMk id="2" creationId="{89841660-A924-4AFA-B4E7-6898038BCB1E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1897846355" sldId="2147483649"/>
              <ac:spMk id="3" creationId="{C8FA8EED-9341-4A70-948E-13E176B002C7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2870850088" sldId="2147483651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870850088" sldId="2147483651"/>
              <ac:spMk id="2" creationId="{FE341931-03DC-4CF3-958B-BFB07A9903A6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870850088" sldId="2147483651"/>
              <ac:spMk id="3" creationId="{BC90A629-D400-425C-BC1C-3CF234AA105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3700733781" sldId="2147483652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3700733781" sldId="2147483652"/>
              <ac:spMk id="3" creationId="{94F4CE53-568F-4544-A155-A754EB8AFC4B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3700733781" sldId="2147483652"/>
              <ac:spMk id="4" creationId="{7B41C1BC-5018-4A77-8051-DF98000EB666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2936493930" sldId="2147483653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936493930" sldId="2147483653"/>
              <ac:spMk id="2" creationId="{20539FB8-6CF3-4D88-9FAC-ABB97875375A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936493930" sldId="2147483653"/>
              <ac:spMk id="3" creationId="{5A913FBD-6EA3-40D6-806A-24FC3998FB37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936493930" sldId="2147483653"/>
              <ac:spMk id="4" creationId="{4008B2B6-9445-47D5-9E6A-A782EADDDDCA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936493930" sldId="2147483653"/>
              <ac:spMk id="5" creationId="{FB1D4DB8-1E13-432D-B9A3-98B252280494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936493930" sldId="2147483653"/>
              <ac:spMk id="6" creationId="{76572532-8163-41F5-9206-603093E07D38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2163957869" sldId="2147483656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163957869" sldId="2147483656"/>
              <ac:spMk id="2" creationId="{D5584558-1948-4311-9BA3-BC74F376CBAC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163957869" sldId="2147483656"/>
              <ac:spMk id="3" creationId="{817EAC74-5C12-4546-B132-46719EA04DC2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163957869" sldId="2147483656"/>
              <ac:spMk id="4" creationId="{E3A833DA-0F1B-4B64-93FC-15EE1317B869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743398271" sldId="2147483657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743398271" sldId="2147483657"/>
              <ac:spMk id="2" creationId="{A33B97AC-62D6-493F-968B-CDB821CA6EDD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743398271" sldId="2147483657"/>
              <ac:spMk id="3" creationId="{30F42160-9E56-41C8-8B1D-AB1E6ABF6633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743398271" sldId="2147483657"/>
              <ac:spMk id="4" creationId="{13874172-3AE9-4E37-A59D-B3BFA27AC49F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09.556" v="1"/>
          <pc:sldLayoutMkLst>
            <pc:docMk/>
            <pc:sldMasterMk cId="4012377934" sldId="2147483648"/>
            <pc:sldLayoutMk cId="2787276552" sldId="2147483659"/>
          </pc:sldLayoutMkLst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787276552" sldId="2147483659"/>
              <ac:spMk id="2" creationId="{49D30D41-D727-4578-8AB6-3C178EC6473A}"/>
            </ac:spMkLst>
          </pc:spChg>
          <pc:spChg chg="mod">
            <ac:chgData name="Ian Wu Ling En" userId="28715549-2f5c-46f8-b7f8-f39c35f3312d" providerId="ADAL" clId="{2A5FF332-C6B8-004E-B13C-84EF513D8A84}" dt="2019-04-13T05:21:09.556" v="1"/>
            <ac:spMkLst>
              <pc:docMk/>
              <pc:sldMasterMk cId="4012377934" sldId="2147483648"/>
              <pc:sldLayoutMk cId="2787276552" sldId="2147483659"/>
              <ac:spMk id="3" creationId="{5C6D2A3D-35D8-4234-A864-37B14B78150B}"/>
            </ac:spMkLst>
          </pc:spChg>
        </pc:sldLayoutChg>
      </pc:sldMasterChg>
      <pc:sldMasterChg chg="modSp modSldLayout">
        <pc:chgData name="Ian Wu Ling En" userId="28715549-2f5c-46f8-b7f8-f39c35f3312d" providerId="ADAL" clId="{2A5FF332-C6B8-004E-B13C-84EF513D8A84}" dt="2019-04-13T05:21:17.341" v="2"/>
        <pc:sldMasterMkLst>
          <pc:docMk/>
          <pc:sldMasterMk cId="3730234458" sldId="2147483660"/>
        </pc:sldMasterMkLst>
        <pc:spChg chg="mod">
          <ac:chgData name="Ian Wu Ling En" userId="28715549-2f5c-46f8-b7f8-f39c35f3312d" providerId="ADAL" clId="{2A5FF332-C6B8-004E-B13C-84EF513D8A84}" dt="2019-04-13T05:21:17.341" v="2"/>
          <ac:spMkLst>
            <pc:docMk/>
            <pc:sldMasterMk cId="3730234458" sldId="2147483660"/>
            <ac:spMk id="2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17.341" v="2"/>
          <ac:spMkLst>
            <pc:docMk/>
            <pc:sldMasterMk cId="3730234458" sldId="2147483660"/>
            <ac:spMk id="3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17.341" v="2"/>
          <ac:spMkLst>
            <pc:docMk/>
            <pc:sldMasterMk cId="3730234458" sldId="2147483660"/>
            <ac:spMk id="4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17.341" v="2"/>
          <ac:spMkLst>
            <pc:docMk/>
            <pc:sldMasterMk cId="3730234458" sldId="2147483660"/>
            <ac:spMk id="5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17.341" v="2"/>
          <ac:spMkLst>
            <pc:docMk/>
            <pc:sldMasterMk cId="3730234458" sldId="2147483660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69638758" sldId="2147483661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69638758" sldId="214748366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69638758" sldId="214748366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1337571344" sldId="2147483663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1337571344" sldId="2147483663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1337571344" sldId="2147483663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2155735890" sldId="2147483664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155735890" sldId="2147483664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155735890" sldId="2147483664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2708120623" sldId="2147483665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708120623" sldId="2147483665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708120623" sldId="2147483665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708120623" sldId="2147483665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708120623" sldId="2147483665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2708120623" sldId="2147483665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1710863114" sldId="2147483668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1710863114" sldId="2147483668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1710863114" sldId="2147483668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1710863114" sldId="2147483668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3027984982" sldId="2147483669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3027984982" sldId="214748366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3027984982" sldId="2147483669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3027984982" sldId="2147483669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17.341" v="2"/>
          <pc:sldLayoutMkLst>
            <pc:docMk/>
            <pc:sldMasterMk cId="3730234458" sldId="2147483660"/>
            <pc:sldLayoutMk cId="499762134" sldId="2147483671"/>
          </pc:sldLayoutMkLst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499762134" sldId="214748367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17.341" v="2"/>
            <ac:spMkLst>
              <pc:docMk/>
              <pc:sldMasterMk cId="3730234458" sldId="2147483660"/>
              <pc:sldLayoutMk cId="499762134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Ian Wu Ling En" userId="28715549-2f5c-46f8-b7f8-f39c35f3312d" providerId="ADAL" clId="{2A5FF332-C6B8-004E-B13C-84EF513D8A84}" dt="2019-04-13T05:21:27.487" v="4"/>
        <pc:sldMasterMkLst>
          <pc:docMk/>
          <pc:sldMasterMk cId="3257844210" sldId="2147483672"/>
        </pc:sldMasterMkLst>
        <pc:spChg chg="mod">
          <ac:chgData name="Ian Wu Ling En" userId="28715549-2f5c-46f8-b7f8-f39c35f3312d" providerId="ADAL" clId="{2A5FF332-C6B8-004E-B13C-84EF513D8A84}" dt="2019-04-13T05:21:27.487" v="4"/>
          <ac:spMkLst>
            <pc:docMk/>
            <pc:sldMasterMk cId="3257844210" sldId="2147483672"/>
            <ac:spMk id="2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27.487" v="4"/>
          <ac:spMkLst>
            <pc:docMk/>
            <pc:sldMasterMk cId="3257844210" sldId="2147483672"/>
            <ac:spMk id="3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27.487" v="4"/>
          <ac:spMkLst>
            <pc:docMk/>
            <pc:sldMasterMk cId="3257844210" sldId="2147483672"/>
            <ac:spMk id="4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27.487" v="4"/>
          <ac:spMkLst>
            <pc:docMk/>
            <pc:sldMasterMk cId="3257844210" sldId="2147483672"/>
            <ac:spMk id="5" creationId="{00000000-0000-0000-0000-000000000000}"/>
          </ac:spMkLst>
        </pc:spChg>
        <pc:spChg chg="mod">
          <ac:chgData name="Ian Wu Ling En" userId="28715549-2f5c-46f8-b7f8-f39c35f3312d" providerId="ADAL" clId="{2A5FF332-C6B8-004E-B13C-84EF513D8A84}" dt="2019-04-13T05:21:27.487" v="4"/>
          <ac:spMkLst>
            <pc:docMk/>
            <pc:sldMasterMk cId="3257844210" sldId="2147483672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3448547882" sldId="2147483673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3448547882" sldId="2147483673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3448547882" sldId="2147483673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2717419159" sldId="2147483675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717419159" sldId="2147483675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717419159" sldId="2147483675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4108723283" sldId="2147483676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4108723283" sldId="214748367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4108723283" sldId="214748367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2844622240" sldId="2147483677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844622240" sldId="214748367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844622240" sldId="214748367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844622240" sldId="2147483677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844622240" sldId="2147483677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2844622240" sldId="2147483677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1631755566" sldId="2147483680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1631755566" sldId="2147483680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1631755566" sldId="2147483680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1631755566" sldId="2147483680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3996702492" sldId="2147483681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3996702492" sldId="214748368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3996702492" sldId="2147483681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3996702492" sldId="2147483681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A5FF332-C6B8-004E-B13C-84EF513D8A84}" dt="2019-04-13T05:21:27.487" v="4"/>
          <pc:sldLayoutMkLst>
            <pc:docMk/>
            <pc:sldMasterMk cId="3257844210" sldId="2147483672"/>
            <pc:sldLayoutMk cId="1845928602" sldId="2147483683"/>
          </pc:sldLayoutMkLst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1845928602" sldId="2147483683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A5FF332-C6B8-004E-B13C-84EF513D8A84}" dt="2019-04-13T05:21:27.487" v="4"/>
            <ac:spMkLst>
              <pc:docMk/>
              <pc:sldMasterMk cId="3257844210" sldId="2147483672"/>
              <pc:sldLayoutMk cId="1845928602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2209AF46-C590-0E4A-B0E1-A646FCF9E057}"/>
    <pc:docChg chg="undo redo custSel modSld">
      <pc:chgData name="Ian Wu Ling En" userId="28715549-2f5c-46f8-b7f8-f39c35f3312d" providerId="ADAL" clId="{2209AF46-C590-0E4A-B0E1-A646FCF9E057}" dt="2019-03-31T08:39:18.721" v="153" actId="113"/>
      <pc:docMkLst>
        <pc:docMk/>
      </pc:docMkLst>
      <pc:sldChg chg="addSp delSp modSp">
        <pc:chgData name="Ian Wu Ling En" userId="28715549-2f5c-46f8-b7f8-f39c35f3312d" providerId="ADAL" clId="{2209AF46-C590-0E4A-B0E1-A646FCF9E057}" dt="2019-03-31T08:39:18.721" v="153" actId="113"/>
        <pc:sldMkLst>
          <pc:docMk/>
          <pc:sldMk cId="927778399" sldId="256"/>
        </pc:sldMkLst>
        <pc:spChg chg="add 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2" creationId="{D3D01646-9CA4-DD48-BEE5-78788FCF806D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" creationId="{921A871C-C34F-4967-B501-24923594ABB4}"/>
          </ac:spMkLst>
        </pc:spChg>
        <pc:spChg chg="del mod">
          <ac:chgData name="Ian Wu Ling En" userId="28715549-2f5c-46f8-b7f8-f39c35f3312d" providerId="ADAL" clId="{2209AF46-C590-0E4A-B0E1-A646FCF9E057}" dt="2019-03-31T08:27:15.163" v="15" actId="478"/>
          <ac:spMkLst>
            <pc:docMk/>
            <pc:sldMk cId="927778399" sldId="256"/>
            <ac:spMk id="5" creationId="{1A6FE968-5914-44F2-863B-5CA8BDCABAE0}"/>
          </ac:spMkLst>
        </pc:spChg>
        <pc:spChg chg="del">
          <ac:chgData name="Ian Wu Ling En" userId="28715549-2f5c-46f8-b7f8-f39c35f3312d" providerId="ADAL" clId="{2209AF46-C590-0E4A-B0E1-A646FCF9E057}" dt="2019-03-31T08:27:07.731" v="8" actId="478"/>
          <ac:spMkLst>
            <pc:docMk/>
            <pc:sldMk cId="927778399" sldId="256"/>
            <ac:spMk id="6" creationId="{336C4CF2-6BBB-476D-92C3-BA81DFB0D61D}"/>
          </ac:spMkLst>
        </pc:spChg>
        <pc:spChg chg="mod">
          <ac:chgData name="Ian Wu Ling En" userId="28715549-2f5c-46f8-b7f8-f39c35f3312d" providerId="ADAL" clId="{2209AF46-C590-0E4A-B0E1-A646FCF9E057}" dt="2019-03-31T08:26:55.784" v="1" actId="20577"/>
          <ac:spMkLst>
            <pc:docMk/>
            <pc:sldMk cId="927778399" sldId="256"/>
            <ac:spMk id="7" creationId="{008A99F7-F4DE-4E24-B65F-A7AAAF08BCB3}"/>
          </ac:spMkLst>
        </pc:spChg>
        <pc:spChg chg="del mod">
          <ac:chgData name="Ian Wu Ling En" userId="28715549-2f5c-46f8-b7f8-f39c35f3312d" providerId="ADAL" clId="{2209AF46-C590-0E4A-B0E1-A646FCF9E057}" dt="2019-03-31T08:27:12.476" v="13" actId="478"/>
          <ac:spMkLst>
            <pc:docMk/>
            <pc:sldMk cId="927778399" sldId="256"/>
            <ac:spMk id="8" creationId="{67F86C66-ECAE-43B1-806E-EE8E331A1B25}"/>
          </ac:spMkLst>
        </pc:spChg>
        <pc:spChg chg="mod">
          <ac:chgData name="Ian Wu Ling En" userId="28715549-2f5c-46f8-b7f8-f39c35f3312d" providerId="ADAL" clId="{2209AF46-C590-0E4A-B0E1-A646FCF9E057}" dt="2019-03-31T08:39:18.721" v="153" actId="113"/>
          <ac:spMkLst>
            <pc:docMk/>
            <pc:sldMk cId="927778399" sldId="256"/>
            <ac:spMk id="12" creationId="{217A7799-65F3-48C0-85F9-A7454245851B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22" creationId="{208359BE-A10C-4571-85CD-7E5676C63E58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23" creationId="{C8782A02-9C4E-4CEB-A699-0EDF941CECE5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24" creationId="{45F126B2-A863-451B-AE7C-762462FF0254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25" creationId="{264DE8DB-A595-487A-8929-D64B3BA31380}"/>
          </ac:spMkLst>
        </pc:spChg>
        <pc:spChg chg="del mod">
          <ac:chgData name="Ian Wu Ling En" userId="28715549-2f5c-46f8-b7f8-f39c35f3312d" providerId="ADAL" clId="{2209AF46-C590-0E4A-B0E1-A646FCF9E057}" dt="2019-03-31T08:28:57.428" v="47" actId="478"/>
          <ac:spMkLst>
            <pc:docMk/>
            <pc:sldMk cId="927778399" sldId="256"/>
            <ac:spMk id="26" creationId="{F85F641C-0BEB-4101-9914-6EEAC4A4E673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0" creationId="{364A8D71-865B-CA4A-9004-13D37B962953}"/>
          </ac:spMkLst>
        </pc:spChg>
        <pc:spChg chg="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3" creationId="{4D4EFF85-F2D7-DB45-A484-C86A56F8F43C}"/>
          </ac:spMkLst>
        </pc:spChg>
        <pc:spChg chg="add mod topLvl">
          <ac:chgData name="Ian Wu Ling En" userId="28715549-2f5c-46f8-b7f8-f39c35f3312d" providerId="ADAL" clId="{2209AF46-C590-0E4A-B0E1-A646FCF9E057}" dt="2019-03-31T08:39:17.231" v="152" actId="113"/>
          <ac:spMkLst>
            <pc:docMk/>
            <pc:sldMk cId="927778399" sldId="256"/>
            <ac:spMk id="35" creationId="{036CD794-E5E1-7341-ABBC-E1AB3D49A58D}"/>
          </ac:spMkLst>
        </pc:spChg>
        <pc:spChg chg="add 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6" creationId="{D0862A60-D082-4F43-A708-DCB54DD01537}"/>
          </ac:spMkLst>
        </pc:spChg>
        <pc:spChg chg="add 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7" creationId="{B58C9E21-7BAE-764A-9C46-976D6A9399C3}"/>
          </ac:spMkLst>
        </pc:spChg>
        <pc:spChg chg="add 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8" creationId="{AB000F07-73CC-EE47-A71B-E774DE780BD2}"/>
          </ac:spMkLst>
        </pc:spChg>
        <pc:spChg chg="add 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39" creationId="{1A2036D2-6D82-EF44-B1F3-1F3E7C29923B}"/>
          </ac:spMkLst>
        </pc:spChg>
        <pc:spChg chg="add mod topLvl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40" creationId="{FC6503A8-5F9D-854D-8AC9-E5E78DBABE25}"/>
          </ac:spMkLst>
        </pc:spChg>
        <pc:spChg chg="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42" creationId="{A3382FD1-6517-E54B-949D-F1267573E08D}"/>
          </ac:spMkLst>
        </pc:spChg>
        <pc:spChg chg="add 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47" creationId="{A6982126-5784-5944-A101-79E4914BE085}"/>
          </ac:spMkLst>
        </pc:spChg>
        <pc:spChg chg="add mod">
          <ac:chgData name="Ian Wu Ling En" userId="28715549-2f5c-46f8-b7f8-f39c35f3312d" providerId="ADAL" clId="{2209AF46-C590-0E4A-B0E1-A646FCF9E057}" dt="2019-03-31T08:39:14.907" v="151" actId="113"/>
          <ac:spMkLst>
            <pc:docMk/>
            <pc:sldMk cId="927778399" sldId="256"/>
            <ac:spMk id="48" creationId="{1FF128DA-AA6F-AD43-BF94-FC7DFD1533B1}"/>
          </ac:spMkLst>
        </pc:spChg>
        <pc:grpChg chg="add del mod">
          <ac:chgData name="Ian Wu Ling En" userId="28715549-2f5c-46f8-b7f8-f39c35f3312d" providerId="ADAL" clId="{2209AF46-C590-0E4A-B0E1-A646FCF9E057}" dt="2019-03-31T08:37:41.084" v="66" actId="165"/>
          <ac:grpSpMkLst>
            <pc:docMk/>
            <pc:sldMk cId="927778399" sldId="256"/>
            <ac:grpSpMk id="14" creationId="{FDA1DB66-DFEA-FB42-8D22-AE097142DD5D}"/>
          </ac:grpSpMkLst>
        </pc:grpChg>
        <pc:grpChg chg="del">
          <ac:chgData name="Ian Wu Ling En" userId="28715549-2f5c-46f8-b7f8-f39c35f3312d" providerId="ADAL" clId="{2209AF46-C590-0E4A-B0E1-A646FCF9E057}" dt="2019-03-31T08:26:54.288" v="0" actId="478"/>
          <ac:grpSpMkLst>
            <pc:docMk/>
            <pc:sldMk cId="927778399" sldId="256"/>
            <ac:grpSpMk id="15" creationId="{E2EF22D6-1DB3-4DF3-B9FF-149997AD2BB3}"/>
          </ac:grpSpMkLst>
        </pc:grpChg>
        <pc:grpChg chg="mod">
          <ac:chgData name="Ian Wu Ling En" userId="28715549-2f5c-46f8-b7f8-f39c35f3312d" providerId="ADAL" clId="{2209AF46-C590-0E4A-B0E1-A646FCF9E057}" dt="2019-03-31T08:30:22.822" v="53" actId="1076"/>
          <ac:grpSpMkLst>
            <pc:docMk/>
            <pc:sldMk cId="927778399" sldId="256"/>
            <ac:grpSpMk id="27" creationId="{327F62DB-BA0C-4E1B-B567-BB31F0A30299}"/>
          </ac:grpSpMkLst>
        </pc:grpChg>
        <pc:grpChg chg="del">
          <ac:chgData name="Ian Wu Ling En" userId="28715549-2f5c-46f8-b7f8-f39c35f3312d" providerId="ADAL" clId="{2209AF46-C590-0E4A-B0E1-A646FCF9E057}" dt="2019-03-31T08:26:56.858" v="2" actId="478"/>
          <ac:grpSpMkLst>
            <pc:docMk/>
            <pc:sldMk cId="927778399" sldId="256"/>
            <ac:grpSpMk id="28" creationId="{99F7DB29-EF4E-467E-878B-36C3518A1D36}"/>
          </ac:grpSpMkLst>
        </pc:grpChg>
        <pc:grpChg chg="add mod">
          <ac:chgData name="Ian Wu Ling En" userId="28715549-2f5c-46f8-b7f8-f39c35f3312d" providerId="ADAL" clId="{2209AF46-C590-0E4A-B0E1-A646FCF9E057}" dt="2019-03-31T08:30:22.822" v="53" actId="1076"/>
          <ac:grpSpMkLst>
            <pc:docMk/>
            <pc:sldMk cId="927778399" sldId="256"/>
            <ac:grpSpMk id="29" creationId="{78590867-E278-A249-B235-AA2852694169}"/>
          </ac:grpSpMkLst>
        </pc:grpChg>
        <pc:grpChg chg="add del mod topLvl">
          <ac:chgData name="Ian Wu Ling En" userId="28715549-2f5c-46f8-b7f8-f39c35f3312d" providerId="ADAL" clId="{2209AF46-C590-0E4A-B0E1-A646FCF9E057}" dt="2019-03-31T08:37:46.057" v="67" actId="165"/>
          <ac:grpSpMkLst>
            <pc:docMk/>
            <pc:sldMk cId="927778399" sldId="256"/>
            <ac:grpSpMk id="32" creationId="{9B7BA7F1-6BCF-B346-B107-D21FE035CF1A}"/>
          </ac:grpSpMkLst>
        </pc:grpChg>
        <pc:grpChg chg="add mod topLvl">
          <ac:chgData name="Ian Wu Ling En" userId="28715549-2f5c-46f8-b7f8-f39c35f3312d" providerId="ADAL" clId="{2209AF46-C590-0E4A-B0E1-A646FCF9E057}" dt="2019-03-31T08:37:41.084" v="66" actId="165"/>
          <ac:grpSpMkLst>
            <pc:docMk/>
            <pc:sldMk cId="927778399" sldId="256"/>
            <ac:grpSpMk id="41" creationId="{D2BF1CF6-03F4-DF41-A6C3-4600557DDF49}"/>
          </ac:grpSpMkLst>
        </pc:grpChg>
        <pc:picChg chg="add del mod">
          <ac:chgData name="Ian Wu Ling En" userId="28715549-2f5c-46f8-b7f8-f39c35f3312d" providerId="ADAL" clId="{2209AF46-C590-0E4A-B0E1-A646FCF9E057}" dt="2019-03-31T08:30:23.922" v="54"/>
          <ac:picMkLst>
            <pc:docMk/>
            <pc:sldMk cId="927778399" sldId="256"/>
            <ac:picMk id="10" creationId="{FF22183E-7598-5E4D-BA07-8F481EA365CA}"/>
          </ac:picMkLst>
        </pc:picChg>
        <pc:cxnChg chg="mod">
          <ac:chgData name="Ian Wu Ling En" userId="28715549-2f5c-46f8-b7f8-f39c35f3312d" providerId="ADAL" clId="{2209AF46-C590-0E4A-B0E1-A646FCF9E057}" dt="2019-03-31T08:28:24.996" v="40" actId="14100"/>
          <ac:cxnSpMkLst>
            <pc:docMk/>
            <pc:sldMk cId="927778399" sldId="256"/>
            <ac:cxnSpMk id="13" creationId="{944D7722-62D9-423D-B432-9860C38E849C}"/>
          </ac:cxnSpMkLst>
        </pc:cxnChg>
        <pc:cxnChg chg="add del mod">
          <ac:chgData name="Ian Wu Ling En" userId="28715549-2f5c-46f8-b7f8-f39c35f3312d" providerId="ADAL" clId="{2209AF46-C590-0E4A-B0E1-A646FCF9E057}" dt="2019-03-31T08:27:19.645" v="19" actId="478"/>
          <ac:cxnSpMkLst>
            <pc:docMk/>
            <pc:sldMk cId="927778399" sldId="256"/>
            <ac:cxnSpMk id="16" creationId="{F0EED2D3-9451-46A7-9D65-826988D7509C}"/>
          </ac:cxnSpMkLst>
        </pc:cxnChg>
        <pc:cxnChg chg="del mod">
          <ac:chgData name="Ian Wu Ling En" userId="28715549-2f5c-46f8-b7f8-f39c35f3312d" providerId="ADAL" clId="{2209AF46-C590-0E4A-B0E1-A646FCF9E057}" dt="2019-03-31T08:27:08.646" v="9" actId="478"/>
          <ac:cxnSpMkLst>
            <pc:docMk/>
            <pc:sldMk cId="927778399" sldId="256"/>
            <ac:cxnSpMk id="17" creationId="{5F3E13E4-9E38-4C57-84DD-021B64C720C3}"/>
          </ac:cxnSpMkLst>
        </pc:cxnChg>
        <pc:cxnChg chg="del">
          <ac:chgData name="Ian Wu Ling En" userId="28715549-2f5c-46f8-b7f8-f39c35f3312d" providerId="ADAL" clId="{2209AF46-C590-0E4A-B0E1-A646FCF9E057}" dt="2019-03-31T08:27:10.540" v="11" actId="478"/>
          <ac:cxnSpMkLst>
            <pc:docMk/>
            <pc:sldMk cId="927778399" sldId="256"/>
            <ac:cxnSpMk id="19" creationId="{2EE28810-18D0-48CB-A708-4EF14D48ABCF}"/>
          </ac:cxnSpMkLst>
        </pc:cxnChg>
        <pc:cxnChg chg="mod topLvl">
          <ac:chgData name="Ian Wu Ling En" userId="28715549-2f5c-46f8-b7f8-f39c35f3312d" providerId="ADAL" clId="{2209AF46-C590-0E4A-B0E1-A646FCF9E057}" dt="2019-03-31T08:37:52.260" v="69" actId="14100"/>
          <ac:cxnSpMkLst>
            <pc:docMk/>
            <pc:sldMk cId="927778399" sldId="256"/>
            <ac:cxnSpMk id="34" creationId="{ABCAEC8F-247B-A04E-AF78-3D5F83E8F328}"/>
          </ac:cxnSpMkLst>
        </pc:cxnChg>
        <pc:cxnChg chg="mod">
          <ac:chgData name="Ian Wu Ling En" userId="28715549-2f5c-46f8-b7f8-f39c35f3312d" providerId="ADAL" clId="{2209AF46-C590-0E4A-B0E1-A646FCF9E057}" dt="2019-03-31T08:38:00.534" v="71" actId="14100"/>
          <ac:cxnSpMkLst>
            <pc:docMk/>
            <pc:sldMk cId="927778399" sldId="256"/>
            <ac:cxnSpMk id="43" creationId="{10EBB476-3BE8-7241-B1CB-93175C549F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4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56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2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0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3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80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7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7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6CF0-3532-493B-A942-F9FBE6D17D83}" type="datetimeFigureOut">
              <a:rPr lang="en-SG" smtClean="0"/>
              <a:t>13/4/19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2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27F62DB-BA0C-4E1B-B567-BB31F0A30299}"/>
              </a:ext>
            </a:extLst>
          </p:cNvPr>
          <p:cNvGrpSpPr/>
          <p:nvPr/>
        </p:nvGrpSpPr>
        <p:grpSpPr>
          <a:xfrm>
            <a:off x="665957" y="1517498"/>
            <a:ext cx="722160" cy="846700"/>
            <a:chOff x="2285483" y="2964771"/>
            <a:chExt cx="810768" cy="846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1A871C-C34F-4967-B501-24923594ABB4}"/>
                </a:ext>
              </a:extLst>
            </p:cNvPr>
            <p:cNvSpPr/>
            <p:nvPr/>
          </p:nvSpPr>
          <p:spPr>
            <a:xfrm>
              <a:off x="2285483" y="3500575"/>
              <a:ext cx="810768" cy="3108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Head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4D7722-62D9-423D-B432-9860C38E849C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690867" y="2964771"/>
              <a:ext cx="1007" cy="5358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A7799-65F3-48C0-85F9-A7454245851B}"/>
              </a:ext>
            </a:extLst>
          </p:cNvPr>
          <p:cNvSpPr/>
          <p:nvPr/>
        </p:nvSpPr>
        <p:spPr>
          <a:xfrm>
            <a:off x="765485" y="87924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359BE-A10C-4571-85CD-7E5676C63E58}"/>
              </a:ext>
            </a:extLst>
          </p:cNvPr>
          <p:cNvSpPr/>
          <p:nvPr/>
        </p:nvSpPr>
        <p:spPr>
          <a:xfrm>
            <a:off x="1388117" y="87924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82A02-9C4E-4CEB-A699-0EDF941CECE5}"/>
              </a:ext>
            </a:extLst>
          </p:cNvPr>
          <p:cNvSpPr/>
          <p:nvPr/>
        </p:nvSpPr>
        <p:spPr>
          <a:xfrm>
            <a:off x="3263763" y="87924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126B2-A863-451B-AE7C-762462FF0254}"/>
              </a:ext>
            </a:extLst>
          </p:cNvPr>
          <p:cNvSpPr/>
          <p:nvPr/>
        </p:nvSpPr>
        <p:spPr>
          <a:xfrm>
            <a:off x="2637256" y="87924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DE8DB-A595-487A-8929-D64B3BA31380}"/>
              </a:ext>
            </a:extLst>
          </p:cNvPr>
          <p:cNvSpPr/>
          <p:nvPr/>
        </p:nvSpPr>
        <p:spPr>
          <a:xfrm>
            <a:off x="2010749" y="87924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3D01646-9CA4-DD48-BEE5-78788FCF806D}"/>
              </a:ext>
            </a:extLst>
          </p:cNvPr>
          <p:cNvSpPr/>
          <p:nvPr/>
        </p:nvSpPr>
        <p:spPr>
          <a:xfrm rot="5400000">
            <a:off x="2551775" y="398162"/>
            <a:ext cx="205426" cy="24441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590867-E278-A249-B235-AA2852694169}"/>
              </a:ext>
            </a:extLst>
          </p:cNvPr>
          <p:cNvGrpSpPr/>
          <p:nvPr/>
        </p:nvGrpSpPr>
        <p:grpSpPr>
          <a:xfrm>
            <a:off x="2293408" y="1766326"/>
            <a:ext cx="722160" cy="619678"/>
            <a:chOff x="2285483" y="2964770"/>
            <a:chExt cx="810768" cy="6196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A8D71-865B-CA4A-9004-13D37B962953}"/>
                </a:ext>
              </a:extLst>
            </p:cNvPr>
            <p:cNvSpPr/>
            <p:nvPr/>
          </p:nvSpPr>
          <p:spPr>
            <a:xfrm>
              <a:off x="2285483" y="3273552"/>
              <a:ext cx="810768" cy="3108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Body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9360C3-26B7-7342-8840-8556E7231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874" y="2964770"/>
              <a:ext cx="0" cy="30878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D4EFF85-F2D7-DB45-A484-C86A56F8F43C}"/>
              </a:ext>
            </a:extLst>
          </p:cNvPr>
          <p:cNvSpPr/>
          <p:nvPr/>
        </p:nvSpPr>
        <p:spPr>
          <a:xfrm>
            <a:off x="5610461" y="1084886"/>
            <a:ext cx="722160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CAEC8F-247B-A04E-AF78-3D5F83E8F32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332624" y="1240334"/>
            <a:ext cx="330173" cy="8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36CD794-E5E1-7341-ABBC-E1AB3D49A58D}"/>
              </a:ext>
            </a:extLst>
          </p:cNvPr>
          <p:cNvSpPr/>
          <p:nvPr/>
        </p:nvSpPr>
        <p:spPr>
          <a:xfrm>
            <a:off x="6678410" y="978779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62A60-D082-4F43-A708-DCB54DD01537}"/>
              </a:ext>
            </a:extLst>
          </p:cNvPr>
          <p:cNvSpPr/>
          <p:nvPr/>
        </p:nvSpPr>
        <p:spPr>
          <a:xfrm rot="5400000">
            <a:off x="6678410" y="1601411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8C9E21-7BAE-764A-9C46-976D6A9399C3}"/>
              </a:ext>
            </a:extLst>
          </p:cNvPr>
          <p:cNvSpPr/>
          <p:nvPr/>
        </p:nvSpPr>
        <p:spPr>
          <a:xfrm rot="5400000">
            <a:off x="6678410" y="3477057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000F07-73CC-EE47-A71B-E774DE780BD2}"/>
              </a:ext>
            </a:extLst>
          </p:cNvPr>
          <p:cNvSpPr/>
          <p:nvPr/>
        </p:nvSpPr>
        <p:spPr>
          <a:xfrm rot="5400000">
            <a:off x="6678410" y="2850550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2036D2-6D82-EF44-B1F3-1F3E7C29923B}"/>
              </a:ext>
            </a:extLst>
          </p:cNvPr>
          <p:cNvSpPr/>
          <p:nvPr/>
        </p:nvSpPr>
        <p:spPr>
          <a:xfrm rot="5400000">
            <a:off x="6678410" y="2224043"/>
            <a:ext cx="622632" cy="6226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C6503A8-5F9D-854D-8AC9-E5E78DBABE25}"/>
              </a:ext>
            </a:extLst>
          </p:cNvPr>
          <p:cNvSpPr/>
          <p:nvPr/>
        </p:nvSpPr>
        <p:spPr>
          <a:xfrm rot="10800000">
            <a:off x="6457365" y="1645731"/>
            <a:ext cx="205426" cy="24441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BF1CF6-03F4-DF41-A6C3-4600557DDF49}"/>
              </a:ext>
            </a:extLst>
          </p:cNvPr>
          <p:cNvGrpSpPr/>
          <p:nvPr/>
        </p:nvGrpSpPr>
        <p:grpSpPr>
          <a:xfrm rot="5400000">
            <a:off x="5845863" y="2455133"/>
            <a:ext cx="310896" cy="825311"/>
            <a:chOff x="2516346" y="2964769"/>
            <a:chExt cx="349042" cy="82531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382FD1-6517-E54B-949D-F1267573E08D}"/>
                </a:ext>
              </a:extLst>
            </p:cNvPr>
            <p:cNvSpPr/>
            <p:nvPr/>
          </p:nvSpPr>
          <p:spPr>
            <a:xfrm rot="16200000">
              <a:off x="2329787" y="3254479"/>
              <a:ext cx="722160" cy="34904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Body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0EBB476-3BE8-7241-B1CB-93175C549FE5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rot="16200000">
              <a:off x="2639795" y="3015841"/>
              <a:ext cx="103151" cy="10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6982126-5784-5944-A101-79E4914BE085}"/>
              </a:ext>
            </a:extLst>
          </p:cNvPr>
          <p:cNvSpPr txBox="1"/>
          <p:nvPr/>
        </p:nvSpPr>
        <p:spPr>
          <a:xfrm>
            <a:off x="238713" y="162782"/>
            <a:ext cx="37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n/aircraft carrier r/horizontal </a:t>
            </a:r>
            <a:r>
              <a:rPr lang="en-US" b="1" dirty="0">
                <a:solidFill>
                  <a:srgbClr val="FF0000"/>
                </a:solidFill>
              </a:rPr>
              <a:t>c/a1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F128DA-AA6F-AD43-BF94-FC7DFD1533B1}"/>
              </a:ext>
            </a:extLst>
          </p:cNvPr>
          <p:cNvSpPr txBox="1"/>
          <p:nvPr/>
        </p:nvSpPr>
        <p:spPr>
          <a:xfrm>
            <a:off x="5434634" y="162782"/>
            <a:ext cx="348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n/aircraft carrier r/vertical </a:t>
            </a:r>
            <a:r>
              <a:rPr lang="en-US" b="1" dirty="0">
                <a:solidFill>
                  <a:srgbClr val="FF0000"/>
                </a:solidFill>
              </a:rPr>
              <a:t>c/a1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Erjill Sison</dc:creator>
  <cp:lastModifiedBy>Ian Wu Ling En</cp:lastModifiedBy>
  <cp:revision>6</cp:revision>
  <dcterms:created xsi:type="dcterms:W3CDTF">2019-03-25T09:08:03Z</dcterms:created>
  <dcterms:modified xsi:type="dcterms:W3CDTF">2019-04-13T05:21:31Z</dcterms:modified>
</cp:coreProperties>
</file>