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221391" y="7603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768208" y="11239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98288" y="1573310"/>
            <a:ext cx="142006" cy="560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414" y="1334925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attack a1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85781" y="1452660"/>
            <a:ext cx="1572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execute(“attack a1”)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9679" y="151365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6824" y="1580927"/>
            <a:ext cx="1340507" cy="381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</a:rPr>
              <a:t>getEnemyMapGrid</a:t>
            </a:r>
            <a:r>
              <a:rPr lang="en-US" sz="1200" dirty="0">
                <a:solidFill>
                  <a:srgbClr val="7030A0"/>
                </a:solidFill>
              </a:rPr>
              <a:t>().</a:t>
            </a:r>
            <a:r>
              <a:rPr lang="en-US" sz="1200" dirty="0" err="1">
                <a:solidFill>
                  <a:srgbClr val="7030A0"/>
                </a:solidFill>
              </a:rPr>
              <a:t>attackCell</a:t>
            </a:r>
            <a:r>
              <a:rPr lang="en-US" sz="1200" dirty="0">
                <a:solidFill>
                  <a:srgbClr val="7030A0"/>
                </a:solidFill>
              </a:rPr>
              <a:t>(a1)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937963" y="2129487"/>
            <a:ext cx="17977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2E53844-B84E-435C-98E7-22D1034A8644}"/>
              </a:ext>
            </a:extLst>
          </p:cNvPr>
          <p:cNvSpPr/>
          <p:nvPr/>
        </p:nvSpPr>
        <p:spPr>
          <a:xfrm>
            <a:off x="5314530" y="674172"/>
            <a:ext cx="1093635" cy="34676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:Battle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4D2054-8095-438B-82CF-9EAA3397A415}"/>
              </a:ext>
            </a:extLst>
          </p:cNvPr>
          <p:cNvCxnSpPr/>
          <p:nvPr/>
        </p:nvCxnSpPr>
        <p:spPr>
          <a:xfrm>
            <a:off x="5861347" y="1037843"/>
            <a:ext cx="0" cy="1723059"/>
          </a:xfrm>
          <a:prstGeom prst="line">
            <a:avLst/>
          </a:prstGeom>
          <a:ln w="1905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1BFBBEC-70EE-4A24-BE2C-573D4D862104}"/>
              </a:ext>
            </a:extLst>
          </p:cNvPr>
          <p:cNvSpPr/>
          <p:nvPr/>
        </p:nvSpPr>
        <p:spPr>
          <a:xfrm>
            <a:off x="5795957" y="1513652"/>
            <a:ext cx="142006" cy="6990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BAA2C7-C7C5-4593-9726-4DB0C25FCB49}"/>
              </a:ext>
            </a:extLst>
          </p:cNvPr>
          <p:cNvCxnSpPr>
            <a:cxnSpLocks/>
          </p:cNvCxnSpPr>
          <p:nvPr/>
        </p:nvCxnSpPr>
        <p:spPr>
          <a:xfrm>
            <a:off x="5937963" y="1566404"/>
            <a:ext cx="1758237" cy="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861ED4-C9FB-4136-BD9B-9029E3CBE104}"/>
              </a:ext>
            </a:extLst>
          </p:cNvPr>
          <p:cNvCxnSpPr/>
          <p:nvPr/>
        </p:nvCxnSpPr>
        <p:spPr>
          <a:xfrm>
            <a:off x="3954420" y="2209800"/>
            <a:ext cx="1837184" cy="0"/>
          </a:xfrm>
          <a:prstGeom prst="straightConnector1">
            <a:avLst/>
          </a:prstGeom>
          <a:ln w="19050">
            <a:solidFill>
              <a:schemeClr val="accent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30E5EE-1E36-4BD9-964D-C6A2A38DC02B}"/>
              </a:ext>
            </a:extLst>
          </p:cNvPr>
          <p:cNvSpPr txBox="1"/>
          <p:nvPr/>
        </p:nvSpPr>
        <p:spPr>
          <a:xfrm>
            <a:off x="4075010" y="1529389"/>
            <a:ext cx="2103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humanPerformAttack</a:t>
            </a:r>
            <a:r>
              <a:rPr lang="en-US" sz="1200" dirty="0">
                <a:solidFill>
                  <a:schemeClr val="accent5"/>
                </a:solidFill>
              </a:rPr>
              <a:t>(a1)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61</cp:revision>
  <dcterms:created xsi:type="dcterms:W3CDTF">2016-07-22T14:33:02Z</dcterms:created>
  <dcterms:modified xsi:type="dcterms:W3CDTF">2019-04-15T13:06:03Z</dcterms:modified>
</cp:coreProperties>
</file>