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</a:t>
            </a:r>
            <a:r>
              <a:rPr b="0" lang="en-SG" sz="4400" spc="-1" strike="noStrike">
                <a:latin typeface="Arial"/>
              </a:rPr>
              <a:t>edit the </a:t>
            </a:r>
            <a:r>
              <a:rPr b="0" lang="en-SG" sz="4400" spc="-1" strike="noStrike">
                <a:latin typeface="Arial"/>
              </a:rPr>
              <a:t>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369440" y="15120"/>
            <a:ext cx="2478600" cy="637380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0561320" y="389520"/>
            <a:ext cx="2141280" cy="73548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 flipH="1">
            <a:off x="11655000" y="1125720"/>
            <a:ext cx="3960" cy="526320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7702920" y="0"/>
            <a:ext cx="2478600" cy="63889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894800" y="374400"/>
            <a:ext cx="2141280" cy="73548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>
            <a:off x="8992800" y="1110600"/>
            <a:ext cx="0" cy="52783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8884440" y="2862360"/>
            <a:ext cx="207720" cy="18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8884440" y="4532760"/>
            <a:ext cx="207720" cy="18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-960120" y="0"/>
            <a:ext cx="8552520" cy="63889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>
            <a:off x="5591520" y="2139480"/>
            <a:ext cx="4680" cy="395640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-19800" y="589320"/>
            <a:ext cx="1800360" cy="395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880560" y="1005120"/>
            <a:ext cx="0" cy="53690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791640" y="1406160"/>
            <a:ext cx="187200" cy="4645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2613600" y="451080"/>
            <a:ext cx="1508040" cy="533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:Battleship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2" name="Line 15"/>
          <p:cNvSpPr/>
          <p:nvPr/>
        </p:nvSpPr>
        <p:spPr>
          <a:xfrm>
            <a:off x="3372840" y="1005120"/>
            <a:ext cx="720" cy="15098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3283920" y="1529280"/>
            <a:ext cx="190080" cy="707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3585960" y="2435400"/>
            <a:ext cx="105804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979560" y="2237760"/>
            <a:ext cx="229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 flipV="1">
            <a:off x="-1203120" y="6061320"/>
            <a:ext cx="19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517320" y="1248480"/>
            <a:ext cx="2722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parseCommand(“start”)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979560" y="2782800"/>
            <a:ext cx="450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981720" y="1527480"/>
            <a:ext cx="22845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979560" y="5841360"/>
            <a:ext cx="451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 flipV="1">
            <a:off x="3486960" y="1661040"/>
            <a:ext cx="109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3474720" y="2139840"/>
            <a:ext cx="201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5495760" y="2774880"/>
            <a:ext cx="195480" cy="3057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503680" y="1945800"/>
            <a:ext cx="187560" cy="192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4599360" y="1414800"/>
            <a:ext cx="1991520" cy="5266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:Begin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5471640" y="6135120"/>
            <a:ext cx="31860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6301800" y="4854600"/>
            <a:ext cx="1221120" cy="5893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:Command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Result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8" name="Line 31"/>
          <p:cNvSpPr/>
          <p:nvPr/>
        </p:nvSpPr>
        <p:spPr>
          <a:xfrm>
            <a:off x="6945120" y="5449320"/>
            <a:ext cx="360" cy="9140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6880320" y="5449680"/>
            <a:ext cx="127800" cy="212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5640120" y="5179680"/>
            <a:ext cx="62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4"/>
          <p:cNvSpPr/>
          <p:nvPr/>
        </p:nvSpPr>
        <p:spPr>
          <a:xfrm>
            <a:off x="5671440" y="5668200"/>
            <a:ext cx="129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5"/>
          <p:cNvSpPr/>
          <p:nvPr/>
        </p:nvSpPr>
        <p:spPr>
          <a:xfrm>
            <a:off x="-1556640" y="1461960"/>
            <a:ext cx="234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-1631520" y="1115280"/>
            <a:ext cx="225612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execute(“start”)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 flipV="1">
            <a:off x="5691960" y="3055320"/>
            <a:ext cx="319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8"/>
          <p:cNvSpPr/>
          <p:nvPr/>
        </p:nvSpPr>
        <p:spPr>
          <a:xfrm flipV="1">
            <a:off x="5691960" y="2860200"/>
            <a:ext cx="319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9"/>
          <p:cNvSpPr/>
          <p:nvPr/>
        </p:nvSpPr>
        <p:spPr>
          <a:xfrm>
            <a:off x="5833800" y="261288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setState(ENEMY_PUT_SHIP)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 flipV="1">
            <a:off x="5691960" y="4717440"/>
            <a:ext cx="31917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1"/>
          <p:cNvSpPr/>
          <p:nvPr/>
        </p:nvSpPr>
        <p:spPr>
          <a:xfrm flipV="1">
            <a:off x="5691960" y="4530600"/>
            <a:ext cx="319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5833800" y="428328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setState(PLAYER_ATTACK)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 flipV="1">
            <a:off x="5692320" y="3223800"/>
            <a:ext cx="532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4"/>
          <p:cNvSpPr/>
          <p:nvPr/>
        </p:nvSpPr>
        <p:spPr>
          <a:xfrm flipV="1">
            <a:off x="5692320" y="4123440"/>
            <a:ext cx="532188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9253800" y="301176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beginGame()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11014200" y="3224160"/>
            <a:ext cx="1814400" cy="923400"/>
          </a:xfrm>
          <a:prstGeom prst="roundRect">
            <a:avLst>
              <a:gd name="adj" fmla="val 3484"/>
            </a:avLst>
          </a:prstGeom>
          <a:solidFill>
            <a:srgbClr val="009999"/>
          </a:solidFill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ref</a:t>
            </a:r>
            <a:endParaRPr b="0" lang="en-SG" sz="1200" spc="-1" strike="noStrike">
              <a:latin typeface="Arial"/>
            </a:endParaRPr>
          </a:p>
        </p:txBody>
      </p:sp>
      <p:grpSp>
        <p:nvGrpSpPr>
          <p:cNvPr id="84" name="Group 47"/>
          <p:cNvGrpSpPr/>
          <p:nvPr/>
        </p:nvGrpSpPr>
        <p:grpSpPr>
          <a:xfrm>
            <a:off x="11014200" y="3224160"/>
            <a:ext cx="698040" cy="436680"/>
            <a:chOff x="11014200" y="3224160"/>
            <a:chExt cx="698040" cy="436680"/>
          </a:xfrm>
        </p:grpSpPr>
        <p:sp>
          <p:nvSpPr>
            <p:cNvPr id="85" name="Line 48"/>
            <p:cNvSpPr/>
            <p:nvPr/>
          </p:nvSpPr>
          <p:spPr>
            <a:xfrm>
              <a:off x="11014200" y="366048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Line 49"/>
            <p:cNvSpPr/>
            <p:nvPr/>
          </p:nvSpPr>
          <p:spPr>
            <a:xfrm flipV="1">
              <a:off x="11622960" y="354276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Line 50"/>
            <p:cNvSpPr/>
            <p:nvPr/>
          </p:nvSpPr>
          <p:spPr>
            <a:xfrm flipV="1">
              <a:off x="11707560" y="322416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CustomShape 51"/>
          <p:cNvSpPr/>
          <p:nvPr/>
        </p:nvSpPr>
        <p:spPr>
          <a:xfrm>
            <a:off x="11346120" y="366084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beginGame</a:t>
            </a:r>
            <a:endParaRPr b="0" lang="en-SG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1397520" y="-2931840"/>
            <a:ext cx="10675800" cy="132181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90" name="Line 2"/>
          <p:cNvSpPr/>
          <p:nvPr/>
        </p:nvSpPr>
        <p:spPr>
          <a:xfrm>
            <a:off x="7188840" y="-20880"/>
            <a:ext cx="12600" cy="97430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55080" y="-2324880"/>
            <a:ext cx="1714680" cy="407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912600" y="-1896480"/>
            <a:ext cx="19440" cy="1180368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828000" y="-1483200"/>
            <a:ext cx="178560" cy="11101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2512440" y="-2467080"/>
            <a:ext cx="1436400" cy="5500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:Battleship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95" name="Line 7"/>
          <p:cNvSpPr/>
          <p:nvPr/>
        </p:nvSpPr>
        <p:spPr>
          <a:xfrm>
            <a:off x="3235320" y="-1896480"/>
            <a:ext cx="720" cy="2545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3150720" y="-1356480"/>
            <a:ext cx="181080" cy="1689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7" name="Line 9"/>
          <p:cNvSpPr/>
          <p:nvPr/>
        </p:nvSpPr>
        <p:spPr>
          <a:xfrm>
            <a:off x="5078160" y="-1064520"/>
            <a:ext cx="720" cy="16376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10"/>
          <p:cNvSpPr/>
          <p:nvPr/>
        </p:nvSpPr>
        <p:spPr>
          <a:xfrm>
            <a:off x="4988520" y="-1064520"/>
            <a:ext cx="178920" cy="324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-1408320" y="-1478880"/>
            <a:ext cx="223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2"/>
          <p:cNvSpPr/>
          <p:nvPr/>
        </p:nvSpPr>
        <p:spPr>
          <a:xfrm>
            <a:off x="-1551600" y="-1783080"/>
            <a:ext cx="21484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execute(“attack a1”)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 flipV="1">
            <a:off x="3350880" y="-1214640"/>
            <a:ext cx="78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4"/>
          <p:cNvSpPr/>
          <p:nvPr/>
        </p:nvSpPr>
        <p:spPr>
          <a:xfrm>
            <a:off x="3454920" y="540360"/>
            <a:ext cx="10072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3319200" y="-798120"/>
            <a:ext cx="166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6"/>
          <p:cNvSpPr/>
          <p:nvPr/>
        </p:nvSpPr>
        <p:spPr>
          <a:xfrm>
            <a:off x="1015200" y="333720"/>
            <a:ext cx="213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7"/>
          <p:cNvSpPr/>
          <p:nvPr/>
        </p:nvSpPr>
        <p:spPr>
          <a:xfrm>
            <a:off x="-581040" y="9618480"/>
            <a:ext cx="140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8"/>
          <p:cNvSpPr/>
          <p:nvPr/>
        </p:nvSpPr>
        <p:spPr>
          <a:xfrm>
            <a:off x="1056600" y="-1783800"/>
            <a:ext cx="19231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parseCommand(</a:t>
            </a:r>
            <a:endParaRPr b="0" lang="en-SG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“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attack a1”)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4139280" y="-1716480"/>
            <a:ext cx="1896120" cy="6814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:Attack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CommandParser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1015200" y="809280"/>
            <a:ext cx="607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1"/>
          <p:cNvSpPr/>
          <p:nvPr/>
        </p:nvSpPr>
        <p:spPr>
          <a:xfrm>
            <a:off x="1015200" y="-1358280"/>
            <a:ext cx="213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2"/>
          <p:cNvSpPr/>
          <p:nvPr/>
        </p:nvSpPr>
        <p:spPr>
          <a:xfrm>
            <a:off x="1010160" y="9401760"/>
            <a:ext cx="608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3"/>
          <p:cNvSpPr/>
          <p:nvPr/>
        </p:nvSpPr>
        <p:spPr>
          <a:xfrm flipV="1">
            <a:off x="3332160" y="-415440"/>
            <a:ext cx="166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4"/>
          <p:cNvSpPr/>
          <p:nvPr/>
        </p:nvSpPr>
        <p:spPr>
          <a:xfrm>
            <a:off x="4983840" y="-424440"/>
            <a:ext cx="183600" cy="681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25"/>
          <p:cNvSpPr/>
          <p:nvPr/>
        </p:nvSpPr>
        <p:spPr>
          <a:xfrm>
            <a:off x="3475800" y="-677880"/>
            <a:ext cx="13554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parse(“a1”)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 flipV="1">
            <a:off x="5180040" y="-309600"/>
            <a:ext cx="104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7"/>
          <p:cNvSpPr/>
          <p:nvPr/>
        </p:nvSpPr>
        <p:spPr>
          <a:xfrm>
            <a:off x="5168160" y="182520"/>
            <a:ext cx="192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8"/>
          <p:cNvSpPr/>
          <p:nvPr/>
        </p:nvSpPr>
        <p:spPr>
          <a:xfrm>
            <a:off x="3347280" y="237240"/>
            <a:ext cx="163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9"/>
          <p:cNvSpPr/>
          <p:nvPr/>
        </p:nvSpPr>
        <p:spPr>
          <a:xfrm>
            <a:off x="7092720" y="798840"/>
            <a:ext cx="186120" cy="8602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8" name="CustomShape 30"/>
          <p:cNvSpPr/>
          <p:nvPr/>
        </p:nvSpPr>
        <p:spPr>
          <a:xfrm>
            <a:off x="7100280" y="-17640"/>
            <a:ext cx="178560" cy="1990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9" name="CustomShape 31"/>
          <p:cNvSpPr/>
          <p:nvPr/>
        </p:nvSpPr>
        <p:spPr>
          <a:xfrm>
            <a:off x="6239160" y="-564840"/>
            <a:ext cx="1896120" cy="5432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:Attack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20" name="CustomShape 32"/>
          <p:cNvSpPr/>
          <p:nvPr/>
        </p:nvSpPr>
        <p:spPr>
          <a:xfrm>
            <a:off x="7086960" y="9880200"/>
            <a:ext cx="30384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grpSp>
        <p:nvGrpSpPr>
          <p:cNvPr id="121" name="Group 33"/>
          <p:cNvGrpSpPr/>
          <p:nvPr/>
        </p:nvGrpSpPr>
        <p:grpSpPr>
          <a:xfrm>
            <a:off x="7886520" y="8427240"/>
            <a:ext cx="1163160" cy="974520"/>
            <a:chOff x="7886520" y="8427240"/>
            <a:chExt cx="1163160" cy="974520"/>
          </a:xfrm>
        </p:grpSpPr>
        <p:sp>
          <p:nvSpPr>
            <p:cNvPr id="122" name="CustomShape 34"/>
            <p:cNvSpPr/>
            <p:nvPr/>
          </p:nvSpPr>
          <p:spPr>
            <a:xfrm>
              <a:off x="7886520" y="8427240"/>
              <a:ext cx="1163160" cy="607320"/>
            </a:xfrm>
            <a:prstGeom prst="rect">
              <a:avLst/>
            </a:prstGeom>
            <a:solidFill>
              <a:srgbClr val="0070c0"/>
            </a:solidFill>
            <a:ln w="19080"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:Command</a:t>
              </a:r>
              <a:endParaRPr b="0" lang="en-SG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Result</a:t>
              </a:r>
              <a:endParaRPr b="0" lang="en-SG" sz="1400" spc="-1" strike="noStrike">
                <a:latin typeface="Arial"/>
              </a:endParaRPr>
            </a:p>
          </p:txBody>
        </p:sp>
        <p:sp>
          <p:nvSpPr>
            <p:cNvPr id="123" name="CustomShape 35"/>
            <p:cNvSpPr/>
            <p:nvPr/>
          </p:nvSpPr>
          <p:spPr>
            <a:xfrm>
              <a:off x="8438040" y="9040320"/>
              <a:ext cx="121680" cy="218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4" name="Line 36"/>
            <p:cNvSpPr/>
            <p:nvPr/>
          </p:nvSpPr>
          <p:spPr>
            <a:xfrm>
              <a:off x="8499240" y="9039600"/>
              <a:ext cx="360" cy="362160"/>
            </a:xfrm>
            <a:prstGeom prst="line">
              <a:avLst/>
            </a:prstGeom>
            <a:ln w="19080">
              <a:solidFill>
                <a:srgbClr val="0070c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25" name="CustomShape 37"/>
          <p:cNvSpPr/>
          <p:nvPr/>
        </p:nvSpPr>
        <p:spPr>
          <a:xfrm>
            <a:off x="7279200" y="8747280"/>
            <a:ext cx="59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8"/>
          <p:cNvSpPr/>
          <p:nvPr/>
        </p:nvSpPr>
        <p:spPr>
          <a:xfrm flipV="1">
            <a:off x="7279200" y="9248400"/>
            <a:ext cx="1158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9"/>
          <p:cNvSpPr/>
          <p:nvPr/>
        </p:nvSpPr>
        <p:spPr>
          <a:xfrm>
            <a:off x="9438480" y="-2900880"/>
            <a:ext cx="2478600" cy="131871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8" name="CustomShape 40"/>
          <p:cNvSpPr/>
          <p:nvPr/>
        </p:nvSpPr>
        <p:spPr>
          <a:xfrm>
            <a:off x="9630360" y="-2526480"/>
            <a:ext cx="2141280" cy="73548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29" name="Line 41"/>
          <p:cNvSpPr/>
          <p:nvPr/>
        </p:nvSpPr>
        <p:spPr>
          <a:xfrm>
            <a:off x="10728000" y="-1790280"/>
            <a:ext cx="360" cy="118015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CustomShape 42"/>
          <p:cNvSpPr/>
          <p:nvPr/>
        </p:nvSpPr>
        <p:spPr>
          <a:xfrm>
            <a:off x="10644480" y="922680"/>
            <a:ext cx="207720" cy="18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1" name="CustomShape 43"/>
          <p:cNvSpPr/>
          <p:nvPr/>
        </p:nvSpPr>
        <p:spPr>
          <a:xfrm>
            <a:off x="7189200" y="939960"/>
            <a:ext cx="345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4"/>
          <p:cNvSpPr/>
          <p:nvPr/>
        </p:nvSpPr>
        <p:spPr>
          <a:xfrm flipV="1">
            <a:off x="7279200" y="1116000"/>
            <a:ext cx="33894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7030a0"/>
          </a:solidFill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5"/>
          <p:cNvSpPr/>
          <p:nvPr/>
        </p:nvSpPr>
        <p:spPr>
          <a:xfrm>
            <a:off x="8205480" y="659520"/>
            <a:ext cx="10072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getBattle()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34" name="CustomShape 46"/>
          <p:cNvSpPr/>
          <p:nvPr/>
        </p:nvSpPr>
        <p:spPr>
          <a:xfrm>
            <a:off x="12097080" y="-2910600"/>
            <a:ext cx="2478600" cy="1318788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35" name="CustomShape 47"/>
          <p:cNvSpPr/>
          <p:nvPr/>
        </p:nvSpPr>
        <p:spPr>
          <a:xfrm>
            <a:off x="12288960" y="-2536200"/>
            <a:ext cx="2141280" cy="73548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36" name="Line 48"/>
          <p:cNvSpPr/>
          <p:nvPr/>
        </p:nvSpPr>
        <p:spPr>
          <a:xfrm>
            <a:off x="13386600" y="-1800000"/>
            <a:ext cx="3600" cy="1178748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49"/>
          <p:cNvSpPr/>
          <p:nvPr/>
        </p:nvSpPr>
        <p:spPr>
          <a:xfrm>
            <a:off x="7279200" y="1268280"/>
            <a:ext cx="55177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0"/>
          <p:cNvSpPr/>
          <p:nvPr/>
        </p:nvSpPr>
        <p:spPr>
          <a:xfrm>
            <a:off x="11055240" y="1041120"/>
            <a:ext cx="204912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playerPerformAttack()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39" name="CustomShape 51"/>
          <p:cNvSpPr/>
          <p:nvPr/>
        </p:nvSpPr>
        <p:spPr>
          <a:xfrm>
            <a:off x="12761280" y="1268280"/>
            <a:ext cx="1814400" cy="923400"/>
          </a:xfrm>
          <a:prstGeom prst="roundRect">
            <a:avLst>
              <a:gd name="adj" fmla="val 3484"/>
            </a:avLst>
          </a:prstGeom>
          <a:solidFill>
            <a:srgbClr val="009999"/>
          </a:solidFill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ref</a:t>
            </a:r>
            <a:endParaRPr b="0" lang="en-SG" sz="1200" spc="-1" strike="noStrike">
              <a:latin typeface="Arial"/>
            </a:endParaRPr>
          </a:p>
        </p:txBody>
      </p:sp>
      <p:grpSp>
        <p:nvGrpSpPr>
          <p:cNvPr id="140" name="Group 52"/>
          <p:cNvGrpSpPr/>
          <p:nvPr/>
        </p:nvGrpSpPr>
        <p:grpSpPr>
          <a:xfrm>
            <a:off x="12761280" y="1268280"/>
            <a:ext cx="698040" cy="436680"/>
            <a:chOff x="12761280" y="1268280"/>
            <a:chExt cx="698040" cy="436680"/>
          </a:xfrm>
        </p:grpSpPr>
        <p:sp>
          <p:nvSpPr>
            <p:cNvPr id="141" name="Line 53"/>
            <p:cNvSpPr/>
            <p:nvPr/>
          </p:nvSpPr>
          <p:spPr>
            <a:xfrm>
              <a:off x="12761280" y="170460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Line 54"/>
            <p:cNvSpPr/>
            <p:nvPr/>
          </p:nvSpPr>
          <p:spPr>
            <a:xfrm flipV="1">
              <a:off x="13370040" y="158688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Line 55"/>
            <p:cNvSpPr/>
            <p:nvPr/>
          </p:nvSpPr>
          <p:spPr>
            <a:xfrm flipV="1">
              <a:off x="13454640" y="126828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CustomShape 56"/>
          <p:cNvSpPr/>
          <p:nvPr/>
        </p:nvSpPr>
        <p:spPr>
          <a:xfrm>
            <a:off x="12761280" y="170496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playerPerformAttack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45" name="CustomShape 57"/>
          <p:cNvSpPr/>
          <p:nvPr/>
        </p:nvSpPr>
        <p:spPr>
          <a:xfrm>
            <a:off x="7279560" y="2192040"/>
            <a:ext cx="548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8"/>
          <p:cNvSpPr/>
          <p:nvPr/>
        </p:nvSpPr>
        <p:spPr>
          <a:xfrm>
            <a:off x="6266880" y="2334960"/>
            <a:ext cx="8427240" cy="5993280"/>
          </a:xfrm>
          <a:prstGeom prst="roundRect">
            <a:avLst>
              <a:gd name="adj" fmla="val 3484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alt</a:t>
            </a:r>
            <a:endParaRPr b="0" lang="en-SG" sz="1200" spc="-1" strike="noStrike">
              <a:latin typeface="Arial"/>
            </a:endParaRPr>
          </a:p>
        </p:txBody>
      </p:sp>
      <p:grpSp>
        <p:nvGrpSpPr>
          <p:cNvPr id="147" name="Group 59"/>
          <p:cNvGrpSpPr/>
          <p:nvPr/>
        </p:nvGrpSpPr>
        <p:grpSpPr>
          <a:xfrm>
            <a:off x="6266880" y="2334960"/>
            <a:ext cx="698040" cy="436680"/>
            <a:chOff x="6266880" y="2334960"/>
            <a:chExt cx="698040" cy="436680"/>
          </a:xfrm>
        </p:grpSpPr>
        <p:sp>
          <p:nvSpPr>
            <p:cNvPr id="148" name="Line 60"/>
            <p:cNvSpPr/>
            <p:nvPr/>
          </p:nvSpPr>
          <p:spPr>
            <a:xfrm>
              <a:off x="6266880" y="277128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61"/>
            <p:cNvSpPr/>
            <p:nvPr/>
          </p:nvSpPr>
          <p:spPr>
            <a:xfrm flipV="1">
              <a:off x="6875640" y="265356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62"/>
            <p:cNvSpPr/>
            <p:nvPr/>
          </p:nvSpPr>
          <p:spPr>
            <a:xfrm flipV="1">
              <a:off x="6960240" y="233496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3"/>
          <p:cNvSpPr/>
          <p:nvPr/>
        </p:nvSpPr>
        <p:spPr>
          <a:xfrm>
            <a:off x="7279200" y="233496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[player hit and won]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2" name="CustomShape 64"/>
          <p:cNvSpPr/>
          <p:nvPr/>
        </p:nvSpPr>
        <p:spPr>
          <a:xfrm>
            <a:off x="6984720" y="1890360"/>
            <a:ext cx="204912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attack result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3" name="CustomShape 65"/>
          <p:cNvSpPr/>
          <p:nvPr/>
        </p:nvSpPr>
        <p:spPr>
          <a:xfrm>
            <a:off x="10644120" y="3092040"/>
            <a:ext cx="207720" cy="18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4" name="CustomShape 66"/>
          <p:cNvSpPr/>
          <p:nvPr/>
        </p:nvSpPr>
        <p:spPr>
          <a:xfrm>
            <a:off x="7188840" y="3109320"/>
            <a:ext cx="345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7"/>
          <p:cNvSpPr/>
          <p:nvPr/>
        </p:nvSpPr>
        <p:spPr>
          <a:xfrm flipV="1">
            <a:off x="7278840" y="3280320"/>
            <a:ext cx="338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68"/>
          <p:cNvSpPr/>
          <p:nvPr/>
        </p:nvSpPr>
        <p:spPr>
          <a:xfrm>
            <a:off x="7547760" y="2828880"/>
            <a:ext cx="28364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setBattleState(PLAYER_WIN)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7" name="Line 69"/>
          <p:cNvSpPr/>
          <p:nvPr/>
        </p:nvSpPr>
        <p:spPr>
          <a:xfrm>
            <a:off x="6266880" y="3534120"/>
            <a:ext cx="8427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0"/>
          <p:cNvSpPr/>
          <p:nvPr/>
        </p:nvSpPr>
        <p:spPr>
          <a:xfrm>
            <a:off x="7279560" y="3534120"/>
            <a:ext cx="229392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[player hit but did not win]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59" name="CustomShape 71"/>
          <p:cNvSpPr/>
          <p:nvPr/>
        </p:nvSpPr>
        <p:spPr>
          <a:xfrm>
            <a:off x="7279920" y="3894480"/>
            <a:ext cx="229392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(remains as player’s turn)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0" name="Line 72"/>
          <p:cNvSpPr/>
          <p:nvPr/>
        </p:nvSpPr>
        <p:spPr>
          <a:xfrm>
            <a:off x="6267240" y="4398120"/>
            <a:ext cx="8402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3"/>
          <p:cNvSpPr/>
          <p:nvPr/>
        </p:nvSpPr>
        <p:spPr>
          <a:xfrm>
            <a:off x="7279560" y="438732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[player missed]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2" name="CustomShape 74"/>
          <p:cNvSpPr/>
          <p:nvPr/>
        </p:nvSpPr>
        <p:spPr>
          <a:xfrm>
            <a:off x="10641600" y="5058000"/>
            <a:ext cx="207720" cy="18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3" name="CustomShape 75"/>
          <p:cNvSpPr/>
          <p:nvPr/>
        </p:nvSpPr>
        <p:spPr>
          <a:xfrm>
            <a:off x="7186320" y="5075280"/>
            <a:ext cx="345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6"/>
          <p:cNvSpPr/>
          <p:nvPr/>
        </p:nvSpPr>
        <p:spPr>
          <a:xfrm flipV="1">
            <a:off x="7276320" y="5251320"/>
            <a:ext cx="33894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7"/>
          <p:cNvSpPr/>
          <p:nvPr/>
        </p:nvSpPr>
        <p:spPr>
          <a:xfrm>
            <a:off x="7545240" y="4794840"/>
            <a:ext cx="28364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setBattleState(ENEMY_ATTACK)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6" name="CustomShape 78"/>
          <p:cNvSpPr/>
          <p:nvPr/>
        </p:nvSpPr>
        <p:spPr>
          <a:xfrm>
            <a:off x="7279560" y="5393880"/>
            <a:ext cx="55177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9"/>
          <p:cNvSpPr/>
          <p:nvPr/>
        </p:nvSpPr>
        <p:spPr>
          <a:xfrm>
            <a:off x="10986480" y="5114880"/>
            <a:ext cx="204912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takeComputerTurn()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68" name="CustomShape 80"/>
          <p:cNvSpPr/>
          <p:nvPr/>
        </p:nvSpPr>
        <p:spPr>
          <a:xfrm>
            <a:off x="12761640" y="5393880"/>
            <a:ext cx="1814400" cy="923400"/>
          </a:xfrm>
          <a:prstGeom prst="roundRect">
            <a:avLst>
              <a:gd name="adj" fmla="val 3484"/>
            </a:avLst>
          </a:prstGeom>
          <a:solidFill>
            <a:srgbClr val="009999"/>
          </a:solidFill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ref</a:t>
            </a:r>
            <a:endParaRPr b="0" lang="en-SG" sz="1200" spc="-1" strike="noStrike">
              <a:latin typeface="Arial"/>
            </a:endParaRPr>
          </a:p>
        </p:txBody>
      </p:sp>
      <p:grpSp>
        <p:nvGrpSpPr>
          <p:cNvPr id="169" name="Group 81"/>
          <p:cNvGrpSpPr/>
          <p:nvPr/>
        </p:nvGrpSpPr>
        <p:grpSpPr>
          <a:xfrm>
            <a:off x="12761640" y="5393880"/>
            <a:ext cx="698040" cy="436680"/>
            <a:chOff x="12761640" y="5393880"/>
            <a:chExt cx="698040" cy="436680"/>
          </a:xfrm>
        </p:grpSpPr>
        <p:sp>
          <p:nvSpPr>
            <p:cNvPr id="170" name="Line 82"/>
            <p:cNvSpPr/>
            <p:nvPr/>
          </p:nvSpPr>
          <p:spPr>
            <a:xfrm>
              <a:off x="12761640" y="583020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Line 83"/>
            <p:cNvSpPr/>
            <p:nvPr/>
          </p:nvSpPr>
          <p:spPr>
            <a:xfrm flipV="1">
              <a:off x="13370400" y="571248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84"/>
            <p:cNvSpPr/>
            <p:nvPr/>
          </p:nvSpPr>
          <p:spPr>
            <a:xfrm flipV="1">
              <a:off x="13455000" y="539388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3" name="CustomShape 85"/>
          <p:cNvSpPr/>
          <p:nvPr/>
        </p:nvSpPr>
        <p:spPr>
          <a:xfrm>
            <a:off x="12761640" y="583056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takeComputerTurn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74" name="CustomShape 86"/>
          <p:cNvSpPr/>
          <p:nvPr/>
        </p:nvSpPr>
        <p:spPr>
          <a:xfrm>
            <a:off x="7279920" y="6317640"/>
            <a:ext cx="548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5" name="Group 87"/>
          <p:cNvGrpSpPr/>
          <p:nvPr/>
        </p:nvGrpSpPr>
        <p:grpSpPr>
          <a:xfrm>
            <a:off x="6394680" y="6424920"/>
            <a:ext cx="608760" cy="436680"/>
            <a:chOff x="6394680" y="6424920"/>
            <a:chExt cx="608760" cy="436680"/>
          </a:xfrm>
        </p:grpSpPr>
        <p:sp>
          <p:nvSpPr>
            <p:cNvPr id="176" name="Line 88"/>
            <p:cNvSpPr/>
            <p:nvPr/>
          </p:nvSpPr>
          <p:spPr>
            <a:xfrm>
              <a:off x="6394680" y="6861240"/>
              <a:ext cx="531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89"/>
            <p:cNvSpPr/>
            <p:nvPr/>
          </p:nvSpPr>
          <p:spPr>
            <a:xfrm flipV="1">
              <a:off x="6925680" y="6743520"/>
              <a:ext cx="7776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Line 90"/>
            <p:cNvSpPr/>
            <p:nvPr/>
          </p:nvSpPr>
          <p:spPr>
            <a:xfrm flipV="1">
              <a:off x="6999480" y="642492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9" name="CustomShape 91"/>
          <p:cNvSpPr/>
          <p:nvPr/>
        </p:nvSpPr>
        <p:spPr>
          <a:xfrm>
            <a:off x="6409800" y="6424920"/>
            <a:ext cx="5338440" cy="1823760"/>
          </a:xfrm>
          <a:prstGeom prst="roundRect">
            <a:avLst>
              <a:gd name="adj" fmla="val 3484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alt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80" name="CustomShape 92"/>
          <p:cNvSpPr/>
          <p:nvPr/>
        </p:nvSpPr>
        <p:spPr>
          <a:xfrm>
            <a:off x="7279920" y="640368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[enemy won]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1" name="CustomShape 93"/>
          <p:cNvSpPr/>
          <p:nvPr/>
        </p:nvSpPr>
        <p:spPr>
          <a:xfrm>
            <a:off x="10639080" y="7023960"/>
            <a:ext cx="207720" cy="18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2" name="CustomShape 94"/>
          <p:cNvSpPr/>
          <p:nvPr/>
        </p:nvSpPr>
        <p:spPr>
          <a:xfrm>
            <a:off x="7183800" y="7041240"/>
            <a:ext cx="345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95"/>
          <p:cNvSpPr/>
          <p:nvPr/>
        </p:nvSpPr>
        <p:spPr>
          <a:xfrm>
            <a:off x="7542720" y="6760800"/>
            <a:ext cx="28364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setBattleState(ENEMY_WIN)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4" name="Line 96"/>
          <p:cNvSpPr/>
          <p:nvPr/>
        </p:nvSpPr>
        <p:spPr>
          <a:xfrm>
            <a:off x="6409800" y="7366680"/>
            <a:ext cx="53388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7"/>
          <p:cNvSpPr/>
          <p:nvPr/>
        </p:nvSpPr>
        <p:spPr>
          <a:xfrm>
            <a:off x="7280280" y="730404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000000"/>
                </a:solidFill>
                <a:latin typeface="Arial"/>
              </a:rPr>
              <a:t>[enemy did not win]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6" name="CustomShape 98"/>
          <p:cNvSpPr/>
          <p:nvPr/>
        </p:nvSpPr>
        <p:spPr>
          <a:xfrm>
            <a:off x="10636560" y="7909920"/>
            <a:ext cx="207720" cy="187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7" name="CustomShape 99"/>
          <p:cNvSpPr/>
          <p:nvPr/>
        </p:nvSpPr>
        <p:spPr>
          <a:xfrm>
            <a:off x="7181280" y="7927200"/>
            <a:ext cx="345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0"/>
          <p:cNvSpPr/>
          <p:nvPr/>
        </p:nvSpPr>
        <p:spPr>
          <a:xfrm>
            <a:off x="7382880" y="7646760"/>
            <a:ext cx="2993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setBattleState(PLAYER_ATTACK)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89" name="CustomShape 101"/>
          <p:cNvSpPr/>
          <p:nvPr/>
        </p:nvSpPr>
        <p:spPr>
          <a:xfrm flipV="1">
            <a:off x="7268400" y="7223040"/>
            <a:ext cx="338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02"/>
          <p:cNvSpPr/>
          <p:nvPr/>
        </p:nvSpPr>
        <p:spPr>
          <a:xfrm flipV="1">
            <a:off x="7279200" y="8091360"/>
            <a:ext cx="338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2019-04-14T16:39:59Z</dcterms:modified>
  <cp:revision>130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