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8F8"/>
    <a:srgbClr val="B11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FB354-40B4-49FD-989C-B8167EA021D2}" v="32" dt="2019-04-13T12:51:28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2:48:53.223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2:48:59.9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5B2D90"/>
      <inkml:brushProperty name="ignorePressure" value="1"/>
    </inkml:brush>
    <inkml:brush xml:id="br2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6130 11308,'9'0,"-1"-2,0 1,0-1,0 0,7-4,21-4,171-26,64 3,-170 22,671-58,2 34,0 34,0 34,11 35,-634-52,-45-4</inkml:trace>
  <inkml:trace contextRef="#ctx0" brushRef="#br0" timeOffset="5257.817">4763 12724,'13'0,"0"-2,0 1,0-2,-1 0,1 0,5-3,33-9,684-125,-512 102,648-106,556-103,-482 17,-583 136,-19 16,3 15,59 9,-353 49</inkml:trace>
  <inkml:trace contextRef="#ctx0" brushRef="#br0" timeOffset="36083.234">10332 1</inkml:trace>
  <inkml:trace contextRef="#ctx0" brushRef="#br1" timeOffset="-61597.064">0 3469,'4'-3,"0"0,0 0,1 1,-1-1,0 1,1 0,-1 1,1-1,0 1,0 0,-1 0,1 0,0 1,0 0,0-1,0 2,0-1,0 1,3 0,15 3,0 2,0 0,10 4,-31-9,459 134,247 32,408 55,1677 325,-436-20,-2137-476,599 107,-523-101,-259-49</inkml:trace>
  <inkml:trace contextRef="#ctx0" brushRef="#br1" timeOffset="-57958.989">2101 4787,'3'-1,"0"1,-1-1,1 0,0 0,-1 0,1-1,-1 1,1 0,-1-1,0 0,0 1,2-2,22-14,43-2,1 4,1 2,42 0,-12 0,-25 3,453-69,-341 36,-131 28,1 1,0 3,1 3,0 3,6 1,-45 5,0-1,0-1,0-1,-1-1,1-1,-1-1,1 0,13-7,81-19,-97 27</inkml:trace>
  <inkml:trace contextRef="#ctx0" brushRef="#br1" timeOffset="-57104.064">3395 3273,'1'3,"1"-1,-1 1,0 0,1-1,0 1,-1-1,1 0,0 1,0-1,1 0,-1 0,0 0,0-1,3 2,5 6,70 66,-5-6,-2 3,-4 3,20 34,5 25,-39-53,4-1,3-3,48 43,-86-98,2-1,17 10,-30-22</inkml:trace>
  <inkml:trace contextRef="#ctx0" brushRef="#br1" timeOffset="-55403.365">1930 1026,'23'20,"1"-1,1-2,5 3,20 14,505 347,157 115,381 395,-897-725,-124-105,163 143,-176-147,-2 1,37 54,-13-14,84 75,-87-92,-43-48,1-1,2-1,1-3,1-1,37 19,-39-22,-1 2,4 5,41 30,-23-15,-44-33,0-1,1-1,0 0,4 1,4 3,0 1,-1 1,-1 1,0 1,-2 0,0 2,-1 1,-1 0,-1 1,6 13,17 3,-11-11,-10-8,-2-3</inkml:trace>
  <inkml:trace contextRef="#ctx0" brushRef="#br1" timeOffset="-53856.386">4787 9354,'8'0,"1"-1,-1 0,0 0,0-1,-1 0,1-1,0 0,-1 0,1 0,-1-1,0 0,0-1,16-11,-1-1,18-18,-17 16,527-514,-66 59,-140 175,168-101,-230 203,8 13,72-22,-69 40,-225 121,-1-2,-3-3,6-10,85-67,-79 68,23-27,-51 39,20-18,67-51,-105 96,-19 11</inkml:trace>
  <inkml:trace contextRef="#ctx0" brushRef="#br1" timeOffset="-48598.274">2809 10380,'2'-11,"0"0,1 0,0 1,1 0,0-1,1 1,0 0,0 1,1 0,3-5,6-10,53-86,5 4,56-62,176-183,-183 221,6 5,4 6,138-93,481-261,-382 252,131-115,-182 97,305-224,-261 208,155-71,-191 157,129-39,-159 76,-223 98,32-12,-3-4,-2-4,69-53,-142 88,-5 5</inkml:trace>
  <inkml:trace contextRef="#ctx0" brushRef="#br2" timeOffset="40057.306">1393 2711</inkml:trace>
  <inkml:trace contextRef="#ctx0" brushRef="#br2" timeOffset="42258.136">1344 2711,'19'-1,"1"-1,-1-1,0 0,1-2,61-9,270-32,90-35,360-105,-318 60,92-36,83-32,1524-462,-1179 359,5 39,10 72,-637 142,271 6,-503 36,0 6,64 13,-176-11</inkml:trace>
  <inkml:trace contextRef="#ctx0" brushRef="#br2" timeOffset="43696.3">4177 11259,'0'-7,"1"-1,0 1,1 0,0-1,0 1,1 0,-1 0,3-3,3-9,88-221,204-543,402-1020,-482 1298,255-606,-36-30,-234 542,320-857,-400 1151,116-293,-143 325,5-64,63-349,-71 275,-85 369,-3 11,0 1,2 0,1 0,2 1,5-9,-9 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2B90-F15B-4EEA-8648-08EACB10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3990C-B562-4084-8C4D-349D52CA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EEF7-B8D1-48CA-9A5F-394B5D7B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855C-EB96-4414-B5B0-8B4FAE64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1904-FA59-4C83-81B7-EA3E81EA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52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A360-1E3B-4443-AF2D-BA466E08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ED9F-3799-42EA-803A-D7A763B2D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2F3D-21D8-4DEA-9AED-B2710287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F4B8-F8F3-43A4-8EAA-E8A65A85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C0EC-3569-4A01-8AEE-2A86C6A9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6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AFCCC-32FF-493A-A349-0E7038B80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BB932-C613-4B6C-A833-6C509E702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8FEE-8EFE-46FE-8C7E-B54A5CF9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FB84-F040-4B7D-A6D2-E0124EBC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8FDA-F949-4420-B1DF-1D9FC495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70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4C3A-02CA-46B3-AF79-5D690F43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0093-4401-449A-9AD8-362D8F01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5AC5-AFB6-4FA7-91A1-8905756E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058D-33C9-4009-A6C8-F77BF662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69A0-FA0A-4DC5-9386-15B3861A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5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7DB4-3A84-4F66-B4CE-12D7CBCB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CD06-792A-4318-A6BA-3178D397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CE52-B14F-470B-BBAF-B3E809D2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61F0-56BA-41D8-B0AB-7F574CCD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52EF-9DFA-4A5A-A866-DF6DAABF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5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FE83-32CF-4814-88CB-D0F9C7D6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7E7B-F651-41FA-9CB4-2C68A04F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49F45-E53E-41BB-A9ED-7A171C98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AF9CF-D9F3-4520-B1A0-1E36E390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C07A-F46C-49B9-A0DB-7C5C72F7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58F0-EB01-4A95-810B-D3F7BD9C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38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0BE9-F183-4598-81E9-BBA24AED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5ABE1-343F-416D-8DC4-9B719543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885E8-538C-41CE-912C-241C99A76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52709-EA28-4595-89E9-E08C6A20F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E952B-DDD9-4E02-A5E2-E2F53E8FD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121C0-8E8B-486F-9B32-ECE93F22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3E097-77CF-4F8A-A3FF-5D7D1F3F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E402E-6859-4AEB-9EFD-94F4B17B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3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80C2-8813-4209-A20A-2892770E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7FF5B-7D1A-4377-8DE7-8039B5BF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9BD6-C4DB-4A3C-98B9-67924512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7B331-E0E3-48FB-B1EC-1B17DC5F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160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532C9-EBA7-4F48-9E5F-9B23EF0B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48446-128C-4F0A-92DA-78590AD8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DED69-9F06-4122-8EEA-65412F81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90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55FB-7D10-48CA-A89A-6DDBEACA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6CC9-1CB5-48E1-A916-2E6661D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06462-47FD-4523-B773-697D6062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1ED1-EA0C-4C11-9E4B-D993059D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C71A-21C7-457C-A1F2-A23B132D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941F-5A73-4110-B2A0-07A5D767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44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2ADB-C7EA-446B-BD56-7A5810D9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6EF67-4EAE-41CD-A66E-103876215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6F0D-44B5-4731-B8DB-71E54601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BC85E-2556-4AA6-8879-95A1AECA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47B7-0EDA-4250-A741-FAF0C09C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40C4C-E028-48AE-8DFE-D4C6A4CE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82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211DD-6F73-48EB-BE2C-6D0B73CB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055F-D2DE-41D2-8922-659F7C04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B3688-3848-4FC7-9FFE-310D3F149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E60E-C2CB-484E-B0E4-E919B2C870D0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5CA94-5BD9-4A7F-A221-4913B8B04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6FBB-FE35-4F2C-AEDC-920DE4AE3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FE2AC-8F32-46DB-B4EC-762706CA018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4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BFF36B-6386-44A5-ADD4-A19E1F52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73" y="859414"/>
            <a:ext cx="4657725" cy="4695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94324F-81C7-4CF9-AA8C-9FE0FD820B5E}"/>
              </a:ext>
            </a:extLst>
          </p:cNvPr>
          <p:cNvSpPr/>
          <p:nvPr/>
        </p:nvSpPr>
        <p:spPr>
          <a:xfrm rot="16200000">
            <a:off x="5799932" y="1976977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593F2-6AFB-46D7-A386-0F549521FCEC}"/>
              </a:ext>
            </a:extLst>
          </p:cNvPr>
          <p:cNvSpPr/>
          <p:nvPr/>
        </p:nvSpPr>
        <p:spPr>
          <a:xfrm rot="16200000">
            <a:off x="5316792" y="1484726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D20499-2C02-424A-A33F-F4696033314A}"/>
              </a:ext>
            </a:extLst>
          </p:cNvPr>
          <p:cNvSpPr/>
          <p:nvPr/>
        </p:nvSpPr>
        <p:spPr>
          <a:xfrm rot="16200000">
            <a:off x="5316792" y="2469228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64D75-628F-4A70-9625-2B9DA6BB4076}"/>
              </a:ext>
            </a:extLst>
          </p:cNvPr>
          <p:cNvSpPr/>
          <p:nvPr/>
        </p:nvSpPr>
        <p:spPr>
          <a:xfrm rot="16200000">
            <a:off x="4833652" y="1976977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DB0A0-ABA4-4A36-8735-5F50BDDE3174}"/>
              </a:ext>
            </a:extLst>
          </p:cNvPr>
          <p:cNvSpPr/>
          <p:nvPr/>
        </p:nvSpPr>
        <p:spPr>
          <a:xfrm rot="16200000">
            <a:off x="5818481" y="5035140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4A400-A7EA-473E-A14D-B36332BC99E4}"/>
              </a:ext>
            </a:extLst>
          </p:cNvPr>
          <p:cNvSpPr/>
          <p:nvPr/>
        </p:nvSpPr>
        <p:spPr>
          <a:xfrm rot="16200000">
            <a:off x="6295246" y="4541260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1396B-3C55-4A38-8465-7C0393FCBFED}"/>
              </a:ext>
            </a:extLst>
          </p:cNvPr>
          <p:cNvSpPr/>
          <p:nvPr/>
        </p:nvSpPr>
        <p:spPr>
          <a:xfrm rot="16200000">
            <a:off x="6772011" y="5033510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375C50-9C96-4F0D-938F-E75EAB8B79EB}"/>
              </a:ext>
            </a:extLst>
          </p:cNvPr>
          <p:cNvSpPr/>
          <p:nvPr/>
        </p:nvSpPr>
        <p:spPr>
          <a:xfrm rot="16200000">
            <a:off x="6286013" y="5518695"/>
            <a:ext cx="492250" cy="467531"/>
          </a:xfrm>
          <a:prstGeom prst="rect">
            <a:avLst/>
          </a:prstGeom>
          <a:noFill/>
          <a:ln w="76200">
            <a:solidFill>
              <a:srgbClr val="B11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D673D9-3521-45E8-879D-0041EB4D29A4}"/>
              </a:ext>
            </a:extLst>
          </p:cNvPr>
          <p:cNvSpPr/>
          <p:nvPr/>
        </p:nvSpPr>
        <p:spPr>
          <a:xfrm>
            <a:off x="8464603" y="2949119"/>
            <a:ext cx="1899623" cy="369332"/>
          </a:xfrm>
          <a:prstGeom prst="rect">
            <a:avLst/>
          </a:prstGeom>
          <a:solidFill>
            <a:srgbClr val="EAD8F8"/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7030A0"/>
                </a:solidFill>
              </a:rPr>
              <a:t>Valid cardinal cells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37CFFA3-77D8-49B7-9C03-5C20FCFE32DF}"/>
                  </a:ext>
                </a:extLst>
              </p14:cNvPr>
              <p14:cNvContentPartPr/>
              <p14:nvPr/>
            </p14:nvContentPartPr>
            <p14:xfrm>
              <a:off x="7226794" y="5336778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37CFFA3-77D8-49B7-9C03-5C20FCFE3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4154" y="4958778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D1520C8B-7A0F-43CD-8E5D-A223655F50EF}"/>
              </a:ext>
            </a:extLst>
          </p:cNvPr>
          <p:cNvSpPr/>
          <p:nvPr/>
        </p:nvSpPr>
        <p:spPr>
          <a:xfrm>
            <a:off x="8913129" y="5333367"/>
            <a:ext cx="2052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7030A0"/>
                </a:solidFill>
              </a:rPr>
              <a:t>invalid cardinal cells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BA83B1-3E41-4D04-82CE-8EBB50E2B007}"/>
                  </a:ext>
                </a:extLst>
              </p14:cNvPr>
              <p14:cNvContentPartPr/>
              <p14:nvPr/>
            </p14:nvContentPartPr>
            <p14:xfrm>
              <a:off x="5055274" y="1248258"/>
              <a:ext cx="4184348" cy="4580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BA83B1-3E41-4D04-82CE-8EBB50E2B0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9273" y="1239619"/>
                <a:ext cx="4228989" cy="4598279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632D9ABC-7BD8-4950-B69C-C91D3FA25280}"/>
              </a:ext>
            </a:extLst>
          </p:cNvPr>
          <p:cNvSpPr/>
          <p:nvPr/>
        </p:nvSpPr>
        <p:spPr>
          <a:xfrm>
            <a:off x="8293563" y="1533825"/>
            <a:ext cx="28532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7030A0"/>
                </a:solidFill>
              </a:rPr>
              <a:t>Cell containing part of a ship</a:t>
            </a:r>
          </a:p>
        </p:txBody>
      </p:sp>
    </p:spTree>
    <p:extLst>
      <p:ext uri="{BB962C8B-B14F-4D97-AF65-F5344CB8AC3E}">
        <p14:creationId xmlns:p14="http://schemas.microsoft.com/office/powerpoint/2010/main" val="56078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Chan</dc:creator>
  <cp:lastModifiedBy>Lucy Chan</cp:lastModifiedBy>
  <cp:revision>2</cp:revision>
  <dcterms:created xsi:type="dcterms:W3CDTF">2019-04-12T10:13:54Z</dcterms:created>
  <dcterms:modified xsi:type="dcterms:W3CDTF">2019-04-13T12:51:42Z</dcterms:modified>
</cp:coreProperties>
</file>