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8F8"/>
    <a:srgbClr val="B11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FB354-40B4-49FD-989C-B8167EA021D2}" v="32" dt="2019-04-13T12:51:28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Chan" userId="aa3c2adaf1a0e287" providerId="LiveId" clId="{5B8FB354-40B4-49FD-989C-B8167EA021D2}"/>
    <pc:docChg chg="undo custSel addSld delSld modSld">
      <pc:chgData name="Lucy Chan" userId="aa3c2adaf1a0e287" providerId="LiveId" clId="{5B8FB354-40B4-49FD-989C-B8167EA021D2}" dt="2019-04-13T12:51:30.074" v="214" actId="2696"/>
      <pc:docMkLst>
        <pc:docMk/>
      </pc:docMkLst>
      <pc:sldChg chg="addSp delSp add del">
        <pc:chgData name="Lucy Chan" userId="aa3c2adaf1a0e287" providerId="LiveId" clId="{5B8FB354-40B4-49FD-989C-B8167EA021D2}" dt="2019-04-13T12:51:30.074" v="214" actId="2696"/>
        <pc:sldMkLst>
          <pc:docMk/>
          <pc:sldMk cId="1366597376" sldId="257"/>
        </pc:sldMkLst>
        <pc:inkChg chg="add del">
          <ac:chgData name="Lucy Chan" userId="aa3c2adaf1a0e287" providerId="LiveId" clId="{5B8FB354-40B4-49FD-989C-B8167EA021D2}" dt="2019-04-13T12:48:17.617" v="79" actId="9405"/>
          <ac:inkMkLst>
            <pc:docMk/>
            <pc:sldMk cId="1366597376" sldId="257"/>
            <ac:inkMk id="2" creationId="{12254D3C-C785-4720-A412-BDD1A804718B}"/>
          </ac:inkMkLst>
        </pc:inkChg>
      </pc:sldChg>
      <pc:sldChg chg="addSp delSp modSp add del">
        <pc:chgData name="Lucy Chan" userId="aa3c2adaf1a0e287" providerId="LiveId" clId="{5B8FB354-40B4-49FD-989C-B8167EA021D2}" dt="2019-04-13T12:51:26.396" v="212" actId="2696"/>
        <pc:sldMkLst>
          <pc:docMk/>
          <pc:sldMk cId="20548173" sldId="258"/>
        </pc:sldMkLst>
        <pc:spChg chg="del">
          <ac:chgData name="Lucy Chan" userId="aa3c2adaf1a0e287" providerId="LiveId" clId="{5B8FB354-40B4-49FD-989C-B8167EA021D2}" dt="2019-04-13T12:43:36.410" v="2" actId="478"/>
          <ac:spMkLst>
            <pc:docMk/>
            <pc:sldMk cId="20548173" sldId="258"/>
            <ac:spMk id="2" creationId="{8173CA7E-DCD8-4265-9A15-661BC215776B}"/>
          </ac:spMkLst>
        </pc:spChg>
        <pc:spChg chg="del">
          <ac:chgData name="Lucy Chan" userId="aa3c2adaf1a0e287" providerId="LiveId" clId="{5B8FB354-40B4-49FD-989C-B8167EA021D2}" dt="2019-04-13T12:43:35.452" v="1" actId="478"/>
          <ac:spMkLst>
            <pc:docMk/>
            <pc:sldMk cId="20548173" sldId="258"/>
            <ac:spMk id="3" creationId="{35E997BD-4C0F-4FD7-BEF7-E1407E9B3444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6" creationId="{CE94324F-81C7-4CF9-AA8C-9FE0FD820B5E}"/>
          </ac:spMkLst>
        </pc:spChg>
        <pc:spChg chg="add mod">
          <ac:chgData name="Lucy Chan" userId="aa3c2adaf1a0e287" providerId="LiveId" clId="{5B8FB354-40B4-49FD-989C-B8167EA021D2}" dt="2019-04-13T12:49:26.116" v="161" actId="6549"/>
          <ac:spMkLst>
            <pc:docMk/>
            <pc:sldMk cId="20548173" sldId="258"/>
            <ac:spMk id="7" creationId="{5F8593F2-6AFB-46D7-A386-0F549521FCEC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8" creationId="{4ED20499-2C02-424A-A33F-F4696033314A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9" creationId="{F0964D75-628F-4A70-9625-2B9DA6BB4076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11" creationId="{79EDB0A0-ABA4-4A36-8735-5F50BDDE3174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12" creationId="{D744A400-A7EA-473E-A14D-B36332BC99E4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13" creationId="{C381396B-3C55-4A38-8465-7C0393FCBFED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14" creationId="{3C375C50-9C96-4F0D-938F-E75EAB8B79EB}"/>
          </ac:spMkLst>
        </pc:spChg>
        <pc:spChg chg="add mod">
          <ac:chgData name="Lucy Chan" userId="aa3c2adaf1a0e287" providerId="LiveId" clId="{5B8FB354-40B4-49FD-989C-B8167EA021D2}" dt="2019-04-13T12:49:17.543" v="156" actId="1037"/>
          <ac:spMkLst>
            <pc:docMk/>
            <pc:sldMk cId="20548173" sldId="258"/>
            <ac:spMk id="36" creationId="{7FD673D9-3521-45E8-879D-0041EB4D29A4}"/>
          </ac:spMkLst>
        </pc:spChg>
        <pc:spChg chg="add mod">
          <ac:chgData name="Lucy Chan" userId="aa3c2adaf1a0e287" providerId="LiveId" clId="{5B8FB354-40B4-49FD-989C-B8167EA021D2}" dt="2019-04-13T12:50:23.531" v="209" actId="207"/>
          <ac:spMkLst>
            <pc:docMk/>
            <pc:sldMk cId="20548173" sldId="258"/>
            <ac:spMk id="48" creationId="{D1520C8B-7A0F-43CD-8E5D-A223655F50EF}"/>
          </ac:spMkLst>
        </pc:spChg>
        <pc:spChg chg="add mod">
          <ac:chgData name="Lucy Chan" userId="aa3c2adaf1a0e287" providerId="LiveId" clId="{5B8FB354-40B4-49FD-989C-B8167EA021D2}" dt="2019-04-13T12:50:11.989" v="208" actId="207"/>
          <ac:spMkLst>
            <pc:docMk/>
            <pc:sldMk cId="20548173" sldId="258"/>
            <ac:spMk id="55" creationId="{632D9ABC-7BD8-4950-B69C-C91D3FA25280}"/>
          </ac:spMkLst>
        </pc:spChg>
        <pc:picChg chg="add del">
          <ac:chgData name="Lucy Chan" userId="aa3c2adaf1a0e287" providerId="LiveId" clId="{5B8FB354-40B4-49FD-989C-B8167EA021D2}" dt="2019-04-13T12:43:39.230" v="4" actId="478"/>
          <ac:picMkLst>
            <pc:docMk/>
            <pc:sldMk cId="20548173" sldId="258"/>
            <ac:picMk id="4" creationId="{03315D08-94B0-4579-905D-50CDDC181EB6}"/>
          </ac:picMkLst>
        </pc:picChg>
        <pc:picChg chg="add del mod">
          <ac:chgData name="Lucy Chan" userId="aa3c2adaf1a0e287" providerId="LiveId" clId="{5B8FB354-40B4-49FD-989C-B8167EA021D2}" dt="2019-04-13T12:46:50.100" v="27" actId="478"/>
          <ac:picMkLst>
            <pc:docMk/>
            <pc:sldMk cId="20548173" sldId="258"/>
            <ac:picMk id="5" creationId="{FDEEC52F-7577-4403-8705-2D8492B0C632}"/>
          </ac:picMkLst>
        </pc:picChg>
        <pc:picChg chg="add mod ord">
          <ac:chgData name="Lucy Chan" userId="aa3c2adaf1a0e287" providerId="LiveId" clId="{5B8FB354-40B4-49FD-989C-B8167EA021D2}" dt="2019-04-13T12:49:23.051" v="160" actId="1076"/>
          <ac:picMkLst>
            <pc:docMk/>
            <pc:sldMk cId="20548173" sldId="258"/>
            <ac:picMk id="10" creationId="{3BBFF36B-6386-44A5-ADD4-A19E1F52A262}"/>
          </ac:picMkLst>
        </pc:picChg>
        <pc:inkChg chg="add del">
          <ac:chgData name="Lucy Chan" userId="aa3c2adaf1a0e287" providerId="LiveId" clId="{5B8FB354-40B4-49FD-989C-B8167EA021D2}" dt="2019-04-13T12:47:55.705" v="62" actId="9405"/>
          <ac:inkMkLst>
            <pc:docMk/>
            <pc:sldMk cId="20548173" sldId="258"/>
            <ac:inkMk id="15" creationId="{FB19195D-6A9E-4501-958D-C3FDC1F35349}"/>
          </ac:inkMkLst>
        </pc:inkChg>
        <pc:inkChg chg="add del">
          <ac:chgData name="Lucy Chan" userId="aa3c2adaf1a0e287" providerId="LiveId" clId="{5B8FB354-40B4-49FD-989C-B8167EA021D2}" dt="2019-04-13T12:47:55.441" v="61" actId="9405"/>
          <ac:inkMkLst>
            <pc:docMk/>
            <pc:sldMk cId="20548173" sldId="258"/>
            <ac:inkMk id="16" creationId="{830E1CC1-F3A6-479B-A3AF-8B2F720BBEDA}"/>
          </ac:inkMkLst>
        </pc:inkChg>
        <pc:inkChg chg="add del">
          <ac:chgData name="Lucy Chan" userId="aa3c2adaf1a0e287" providerId="LiveId" clId="{5B8FB354-40B4-49FD-989C-B8167EA021D2}" dt="2019-04-13T12:47:55.114" v="60" actId="9405"/>
          <ac:inkMkLst>
            <pc:docMk/>
            <pc:sldMk cId="20548173" sldId="258"/>
            <ac:inkMk id="17" creationId="{35A42E0B-16C5-4BEF-AD12-DEA4975C187D}"/>
          </ac:inkMkLst>
        </pc:inkChg>
        <pc:inkChg chg="add del">
          <ac:chgData name="Lucy Chan" userId="aa3c2adaf1a0e287" providerId="LiveId" clId="{5B8FB354-40B4-49FD-989C-B8167EA021D2}" dt="2019-04-13T12:47:50.733" v="54"/>
          <ac:inkMkLst>
            <pc:docMk/>
            <pc:sldMk cId="20548173" sldId="258"/>
            <ac:inkMk id="18" creationId="{42230E8C-CAB4-4375-B511-6CC5EF089551}"/>
          </ac:inkMkLst>
        </pc:inkChg>
        <pc:inkChg chg="add del">
          <ac:chgData name="Lucy Chan" userId="aa3c2adaf1a0e287" providerId="LiveId" clId="{5B8FB354-40B4-49FD-989C-B8167EA021D2}" dt="2019-04-13T12:47:47.627" v="52" actId="9405"/>
          <ac:inkMkLst>
            <pc:docMk/>
            <pc:sldMk cId="20548173" sldId="258"/>
            <ac:inkMk id="19" creationId="{D2DC396F-53ED-4064-87DB-53B0DA437094}"/>
          </ac:inkMkLst>
        </pc:inkChg>
        <pc:inkChg chg="add del">
          <ac:chgData name="Lucy Chan" userId="aa3c2adaf1a0e287" providerId="LiveId" clId="{5B8FB354-40B4-49FD-989C-B8167EA021D2}" dt="2019-04-13T12:47:54.722" v="59" actId="9405"/>
          <ac:inkMkLst>
            <pc:docMk/>
            <pc:sldMk cId="20548173" sldId="258"/>
            <ac:inkMk id="20" creationId="{15E8CDAC-F5B0-4756-90BB-97286F05D13A}"/>
          </ac:inkMkLst>
        </pc:inkChg>
        <pc:inkChg chg="add">
          <ac:chgData name="Lucy Chan" userId="aa3c2adaf1a0e287" providerId="LiveId" clId="{5B8FB354-40B4-49FD-989C-B8167EA021D2}" dt="2019-04-13T12:47:50.733" v="54"/>
          <ac:inkMkLst>
            <pc:docMk/>
            <pc:sldMk cId="20548173" sldId="258"/>
            <ac:inkMk id="21" creationId="{01894380-BAFE-412F-9027-0DDEE29B2055}"/>
          </ac:inkMkLst>
        </pc:inkChg>
        <pc:inkChg chg="add del">
          <ac:chgData name="Lucy Chan" userId="aa3c2adaf1a0e287" providerId="LiveId" clId="{5B8FB354-40B4-49FD-989C-B8167EA021D2}" dt="2019-04-13T12:47:54.544" v="58" actId="9405"/>
          <ac:inkMkLst>
            <pc:docMk/>
            <pc:sldMk cId="20548173" sldId="258"/>
            <ac:inkMk id="22" creationId="{79F11B28-953D-4D72-AA79-6F5E1F2FF572}"/>
          </ac:inkMkLst>
        </pc:inkChg>
        <pc:inkChg chg="add del">
          <ac:chgData name="Lucy Chan" userId="aa3c2adaf1a0e287" providerId="LiveId" clId="{5B8FB354-40B4-49FD-989C-B8167EA021D2}" dt="2019-04-13T12:47:54.371" v="57" actId="9405"/>
          <ac:inkMkLst>
            <pc:docMk/>
            <pc:sldMk cId="20548173" sldId="258"/>
            <ac:inkMk id="23" creationId="{00B7FA6E-9E94-40B1-8117-D6CB95B92E29}"/>
          </ac:inkMkLst>
        </pc:inkChg>
        <pc:inkChg chg="add del">
          <ac:chgData name="Lucy Chan" userId="aa3c2adaf1a0e287" providerId="LiveId" clId="{5B8FB354-40B4-49FD-989C-B8167EA021D2}" dt="2019-04-13T12:48:04.537" v="68"/>
          <ac:inkMkLst>
            <pc:docMk/>
            <pc:sldMk cId="20548173" sldId="258"/>
            <ac:inkMk id="24" creationId="{F8051D4C-7304-429D-BCA8-E308DF5C42D2}"/>
          </ac:inkMkLst>
        </pc:inkChg>
        <pc:inkChg chg="add del">
          <ac:chgData name="Lucy Chan" userId="aa3c2adaf1a0e287" providerId="LiveId" clId="{5B8FB354-40B4-49FD-989C-B8167EA021D2}" dt="2019-04-13T12:48:00.556" v="65" actId="9405"/>
          <ac:inkMkLst>
            <pc:docMk/>
            <pc:sldMk cId="20548173" sldId="258"/>
            <ac:inkMk id="25" creationId="{260F7ACB-364C-487A-9605-AEB64DE79416}"/>
          </ac:inkMkLst>
        </pc:inkChg>
        <pc:inkChg chg="add del">
          <ac:chgData name="Lucy Chan" userId="aa3c2adaf1a0e287" providerId="LiveId" clId="{5B8FB354-40B4-49FD-989C-B8167EA021D2}" dt="2019-04-13T12:48:04.537" v="68"/>
          <ac:inkMkLst>
            <pc:docMk/>
            <pc:sldMk cId="20548173" sldId="258"/>
            <ac:inkMk id="26" creationId="{F61F1BD8-7F25-49E1-B68A-6867B9835DDB}"/>
          </ac:inkMkLst>
        </pc:inkChg>
        <pc:inkChg chg="add del">
          <ac:chgData name="Lucy Chan" userId="aa3c2adaf1a0e287" providerId="LiveId" clId="{5B8FB354-40B4-49FD-989C-B8167EA021D2}" dt="2019-04-13T12:48:04.537" v="68"/>
          <ac:inkMkLst>
            <pc:docMk/>
            <pc:sldMk cId="20548173" sldId="258"/>
            <ac:inkMk id="27" creationId="{4CBA2CAF-4B3A-433A-BE80-F5172343D71C}"/>
          </ac:inkMkLst>
        </pc:inkChg>
        <pc:inkChg chg="add del">
          <ac:chgData name="Lucy Chan" userId="aa3c2adaf1a0e287" providerId="LiveId" clId="{5B8FB354-40B4-49FD-989C-B8167EA021D2}" dt="2019-04-13T12:48:05.127" v="70"/>
          <ac:inkMkLst>
            <pc:docMk/>
            <pc:sldMk cId="20548173" sldId="258"/>
            <ac:inkMk id="28" creationId="{902F8865-ACA0-4E06-B61A-F8ED9979E104}"/>
          </ac:inkMkLst>
        </pc:inkChg>
        <pc:inkChg chg="add del">
          <ac:chgData name="Lucy Chan" userId="aa3c2adaf1a0e287" providerId="LiveId" clId="{5B8FB354-40B4-49FD-989C-B8167EA021D2}" dt="2019-04-13T12:48:05.127" v="70"/>
          <ac:inkMkLst>
            <pc:docMk/>
            <pc:sldMk cId="20548173" sldId="258"/>
            <ac:inkMk id="29" creationId="{005CD916-4FB1-4DB4-A63A-D76AFA96ADE8}"/>
          </ac:inkMkLst>
        </pc:inkChg>
        <pc:inkChg chg="add del">
          <ac:chgData name="Lucy Chan" userId="aa3c2adaf1a0e287" providerId="LiveId" clId="{5B8FB354-40B4-49FD-989C-B8167EA021D2}" dt="2019-04-13T12:48:12.329" v="77"/>
          <ac:inkMkLst>
            <pc:docMk/>
            <pc:sldMk cId="20548173" sldId="258"/>
            <ac:inkMk id="30" creationId="{EA0C20F1-2C41-41EA-9F96-F06E65233F5C}"/>
          </ac:inkMkLst>
        </pc:inkChg>
        <pc:inkChg chg="add del">
          <ac:chgData name="Lucy Chan" userId="aa3c2adaf1a0e287" providerId="LiveId" clId="{5B8FB354-40B4-49FD-989C-B8167EA021D2}" dt="2019-04-13T12:48:12.329" v="77"/>
          <ac:inkMkLst>
            <pc:docMk/>
            <pc:sldMk cId="20548173" sldId="258"/>
            <ac:inkMk id="31" creationId="{88E2B459-DEC0-4A85-A574-89773FBA76EC}"/>
          </ac:inkMkLst>
        </pc:inkChg>
        <pc:inkChg chg="add del">
          <ac:chgData name="Lucy Chan" userId="aa3c2adaf1a0e287" providerId="LiveId" clId="{5B8FB354-40B4-49FD-989C-B8167EA021D2}" dt="2019-04-13T12:48:08.042" v="73" actId="9405"/>
          <ac:inkMkLst>
            <pc:docMk/>
            <pc:sldMk cId="20548173" sldId="258"/>
            <ac:inkMk id="32" creationId="{0BB494C1-666E-4E93-B842-E3F0C40F60A5}"/>
          </ac:inkMkLst>
        </pc:inkChg>
        <pc:inkChg chg="add del">
          <ac:chgData name="Lucy Chan" userId="aa3c2adaf1a0e287" providerId="LiveId" clId="{5B8FB354-40B4-49FD-989C-B8167EA021D2}" dt="2019-04-13T12:48:09.871" v="75" actId="9405"/>
          <ac:inkMkLst>
            <pc:docMk/>
            <pc:sldMk cId="20548173" sldId="258"/>
            <ac:inkMk id="33" creationId="{24C84466-4F8A-40A8-A7DB-CE950C6AB365}"/>
          </ac:inkMkLst>
        </pc:inkChg>
        <pc:inkChg chg="add del">
          <ac:chgData name="Lucy Chan" userId="aa3c2adaf1a0e287" providerId="LiveId" clId="{5B8FB354-40B4-49FD-989C-B8167EA021D2}" dt="2019-04-13T12:48:12.329" v="77"/>
          <ac:inkMkLst>
            <pc:docMk/>
            <pc:sldMk cId="20548173" sldId="258"/>
            <ac:inkMk id="34" creationId="{916086F7-5F96-42E3-B83B-631F246ACA42}"/>
          </ac:inkMkLst>
        </pc:inkChg>
        <pc:inkChg chg="add del mod">
          <ac:chgData name="Lucy Chan" userId="aa3c2adaf1a0e287" providerId="LiveId" clId="{5B8FB354-40B4-49FD-989C-B8167EA021D2}" dt="2019-04-13T12:49:40.531" v="166"/>
          <ac:inkMkLst>
            <pc:docMk/>
            <pc:sldMk cId="20548173" sldId="258"/>
            <ac:inkMk id="35" creationId="{4FBB52A5-8C4E-47DD-B0DA-F8D9AEACB61E}"/>
          </ac:inkMkLst>
        </pc:inkChg>
        <pc:inkChg chg="add del mod">
          <ac:chgData name="Lucy Chan" userId="aa3c2adaf1a0e287" providerId="LiveId" clId="{5B8FB354-40B4-49FD-989C-B8167EA021D2}" dt="2019-04-13T12:49:17.543" v="156" actId="1037"/>
          <ac:inkMkLst>
            <pc:docMk/>
            <pc:sldMk cId="20548173" sldId="258"/>
            <ac:inkMk id="37" creationId="{937CFFA3-77D8-49B7-9C03-5C20FCFE32DF}"/>
          </ac:inkMkLst>
        </pc:inkChg>
        <pc:inkChg chg="add del">
          <ac:chgData name="Lucy Chan" userId="aa3c2adaf1a0e287" providerId="LiveId" clId="{5B8FB354-40B4-49FD-989C-B8167EA021D2}" dt="2019-04-13T12:48:56.369" v="112" actId="9405"/>
          <ac:inkMkLst>
            <pc:docMk/>
            <pc:sldMk cId="20548173" sldId="258"/>
            <ac:inkMk id="38" creationId="{85E3AF31-74F0-4F37-B9C2-8B8DE17E6AD5}"/>
          </ac:inkMkLst>
        </pc:inkChg>
        <pc:inkChg chg="add del">
          <ac:chgData name="Lucy Chan" userId="aa3c2adaf1a0e287" providerId="LiveId" clId="{5B8FB354-40B4-49FD-989C-B8167EA021D2}" dt="2019-04-13T12:48:56.188" v="111" actId="9405"/>
          <ac:inkMkLst>
            <pc:docMk/>
            <pc:sldMk cId="20548173" sldId="258"/>
            <ac:inkMk id="39" creationId="{50530E1E-86A4-4958-B22F-2B116E60D54E}"/>
          </ac:inkMkLst>
        </pc:inkChg>
        <pc:inkChg chg="add">
          <ac:chgData name="Lucy Chan" userId="aa3c2adaf1a0e287" providerId="LiveId" clId="{5B8FB354-40B4-49FD-989C-B8167EA021D2}" dt="2019-04-13T12:48:55.830" v="110"/>
          <ac:inkMkLst>
            <pc:docMk/>
            <pc:sldMk cId="20548173" sldId="258"/>
            <ac:inkMk id="40" creationId="{BD0C6DE5-379A-412C-9654-76A6F0930A0C}"/>
          </ac:inkMkLst>
        </pc:inkChg>
        <pc:inkChg chg="add del">
          <ac:chgData name="Lucy Chan" userId="aa3c2adaf1a0e287" providerId="LiveId" clId="{5B8FB354-40B4-49FD-989C-B8167EA021D2}" dt="2019-04-13T12:49:05.727" v="121"/>
          <ac:inkMkLst>
            <pc:docMk/>
            <pc:sldMk cId="20548173" sldId="258"/>
            <ac:inkMk id="41" creationId="{F925BD87-5298-4BB5-B3F6-AB6AC6E3C89B}"/>
          </ac:inkMkLst>
        </pc:inkChg>
        <pc:inkChg chg="add del">
          <ac:chgData name="Lucy Chan" userId="aa3c2adaf1a0e287" providerId="LiveId" clId="{5B8FB354-40B4-49FD-989C-B8167EA021D2}" dt="2019-04-13T12:49:01.666" v="116" actId="9405"/>
          <ac:inkMkLst>
            <pc:docMk/>
            <pc:sldMk cId="20548173" sldId="258"/>
            <ac:inkMk id="42" creationId="{393EBFB4-7DA2-4C91-86D1-AF6B7B4880C3}"/>
          </ac:inkMkLst>
        </pc:inkChg>
        <pc:inkChg chg="add">
          <ac:chgData name="Lucy Chan" userId="aa3c2adaf1a0e287" providerId="LiveId" clId="{5B8FB354-40B4-49FD-989C-B8167EA021D2}" dt="2019-04-13T12:49:01.530" v="115"/>
          <ac:inkMkLst>
            <pc:docMk/>
            <pc:sldMk cId="20548173" sldId="258"/>
            <ac:inkMk id="43" creationId="{63A9861D-6850-4289-A252-9DEF43EBC03A}"/>
          </ac:inkMkLst>
        </pc:inkChg>
        <pc:inkChg chg="add del">
          <ac:chgData name="Lucy Chan" userId="aa3c2adaf1a0e287" providerId="LiveId" clId="{5B8FB354-40B4-49FD-989C-B8167EA021D2}" dt="2019-04-13T12:49:04.145" v="119" actId="9405"/>
          <ac:inkMkLst>
            <pc:docMk/>
            <pc:sldMk cId="20548173" sldId="258"/>
            <ac:inkMk id="44" creationId="{C824A1D7-FC6D-485D-865C-4D15D28843F5}"/>
          </ac:inkMkLst>
        </pc:inkChg>
        <pc:inkChg chg="add">
          <ac:chgData name="Lucy Chan" userId="aa3c2adaf1a0e287" providerId="LiveId" clId="{5B8FB354-40B4-49FD-989C-B8167EA021D2}" dt="2019-04-13T12:49:03.931" v="118"/>
          <ac:inkMkLst>
            <pc:docMk/>
            <pc:sldMk cId="20548173" sldId="258"/>
            <ac:inkMk id="45" creationId="{14DDCACA-E6BF-4FDD-9B32-23004798CB94}"/>
          </ac:inkMkLst>
        </pc:inkChg>
        <pc:inkChg chg="add del">
          <ac:chgData name="Lucy Chan" userId="aa3c2adaf1a0e287" providerId="LiveId" clId="{5B8FB354-40B4-49FD-989C-B8167EA021D2}" dt="2019-04-13T12:49:05.727" v="121"/>
          <ac:inkMkLst>
            <pc:docMk/>
            <pc:sldMk cId="20548173" sldId="258"/>
            <ac:inkMk id="46" creationId="{B6B492C8-6595-45A8-9E70-10041F284F1A}"/>
          </ac:inkMkLst>
        </pc:inkChg>
        <pc:inkChg chg="add del mod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47" creationId="{A810636C-92E6-4DDF-AC24-AA2ABB87E533}"/>
          </ac:inkMkLst>
        </pc:inkChg>
        <pc:inkChg chg="add del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49" creationId="{EA5A0C21-997E-4171-B0AA-11FD4A51B403}"/>
          </ac:inkMkLst>
        </pc:inkChg>
        <pc:inkChg chg="add del">
          <ac:chgData name="Lucy Chan" userId="aa3c2adaf1a0e287" providerId="LiveId" clId="{5B8FB354-40B4-49FD-989C-B8167EA021D2}" dt="2019-04-13T12:49:40.531" v="166"/>
          <ac:inkMkLst>
            <pc:docMk/>
            <pc:sldMk cId="20548173" sldId="258"/>
            <ac:inkMk id="50" creationId="{F1DEF294-4655-43BE-9DB1-011FBDB09452}"/>
          </ac:inkMkLst>
        </pc:inkChg>
        <pc:inkChg chg="add del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51" creationId="{3C7E6367-083B-467C-B59F-69A2CA8CA78A}"/>
          </ac:inkMkLst>
        </pc:inkChg>
        <pc:inkChg chg="add del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52" creationId="{17C68D9F-CA8D-41D4-923A-290FBDC50E41}"/>
          </ac:inkMkLst>
        </pc:inkChg>
        <pc:inkChg chg="add del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53" creationId="{AD589B9D-2D41-421A-B851-CC31B0C7BC0E}"/>
          </ac:inkMkLst>
        </pc:inkChg>
        <pc:inkChg chg="add">
          <ac:chgData name="Lucy Chan" userId="aa3c2adaf1a0e287" providerId="LiveId" clId="{5B8FB354-40B4-49FD-989C-B8167EA021D2}" dt="2019-04-13T12:49:44.301" v="169"/>
          <ac:inkMkLst>
            <pc:docMk/>
            <pc:sldMk cId="20548173" sldId="258"/>
            <ac:inkMk id="54" creationId="{E8BA83B1-3E41-4D04-82CE-8EBB50E2B007}"/>
          </ac:inkMkLst>
        </pc:inkChg>
      </pc:sldChg>
      <pc:sldChg chg="add">
        <pc:chgData name="Lucy Chan" userId="aa3c2adaf1a0e287" providerId="LiveId" clId="{5B8FB354-40B4-49FD-989C-B8167EA021D2}" dt="2019-04-13T12:51:28.975" v="213"/>
        <pc:sldMkLst>
          <pc:docMk/>
          <pc:sldMk cId="560785240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2:48:53.22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2:48:59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5B2D90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6130 11308,'9'0,"-1"-2,0 1,0-1,0 0,7-4,21-4,171-26,64 3,-170 22,671-58,2 34,0 34,0 34,11 35,-634-52,-45-4</inkml:trace>
  <inkml:trace contextRef="#ctx0" brushRef="#br0" timeOffset="5257.817">4763 12724,'13'0,"0"-2,0 1,0-2,-1 0,1 0,5-3,33-9,684-125,-512 102,648-106,556-103,-482 17,-583 136,-19 16,3 15,59 9,-353 49</inkml:trace>
  <inkml:trace contextRef="#ctx0" brushRef="#br0" timeOffset="36083.234">10332 1</inkml:trace>
  <inkml:trace contextRef="#ctx0" brushRef="#br1" timeOffset="-61597.064">0 3469,'4'-3,"0"0,0 0,1 1,-1-1,0 1,1 0,-1 1,1-1,0 1,0 0,-1 0,1 0,0 1,0 0,0-1,0 2,0-1,0 1,3 0,15 3,0 2,0 0,10 4,-31-9,459 134,247 32,408 55,1677 325,-436-20,-2137-476,599 107,-523-101,-259-49</inkml:trace>
  <inkml:trace contextRef="#ctx0" brushRef="#br1" timeOffset="-57958.989">2101 4787,'3'-1,"0"1,-1-1,1 0,0 0,-1 0,1-1,-1 1,1 0,-1-1,0 0,0 1,2-2,22-14,43-2,1 4,1 2,42 0,-12 0,-25 3,453-69,-341 36,-131 28,1 1,0 3,1 3,0 3,6 1,-45 5,0-1,0-1,0-1,-1-1,1-1,-1-1,1 0,13-7,81-19,-97 27</inkml:trace>
  <inkml:trace contextRef="#ctx0" brushRef="#br1" timeOffset="-57104.064">3395 3273,'1'3,"1"-1,-1 1,0 0,1-1,0 1,-1-1,1 0,0 1,0-1,1 0,-1 0,0 0,0-1,3 2,5 6,70 66,-5-6,-2 3,-4 3,20 34,5 25,-39-53,4-1,3-3,48 43,-86-98,2-1,17 10,-30-22</inkml:trace>
  <inkml:trace contextRef="#ctx0" brushRef="#br1" timeOffset="-55403.365">1930 1026,'23'20,"1"-1,1-2,5 3,20 14,505 347,157 115,381 395,-897-725,-124-105,163 143,-176-147,-2 1,37 54,-13-14,84 75,-87-92,-43-48,1-1,2-1,1-3,1-1,37 19,-39-22,-1 2,4 5,41 30,-23-15,-44-33,0-1,1-1,0 0,4 1,4 3,0 1,-1 1,-1 1,0 1,-2 0,0 2,-1 1,-1 0,-1 1,6 13,17 3,-11-11,-10-8,-2-3</inkml:trace>
  <inkml:trace contextRef="#ctx0" brushRef="#br1" timeOffset="-53856.386">4787 9354,'8'0,"1"-1,-1 0,0 0,0-1,-1 0,1-1,0 0,-1 0,1 0,-1-1,0 0,0-1,16-11,-1-1,18-18,-17 16,527-514,-66 59,-140 175,168-101,-230 203,8 13,72-22,-69 40,-225 121,-1-2,-3-3,6-10,85-67,-79 68,23-27,-51 39,20-18,67-51,-105 96,-19 11</inkml:trace>
  <inkml:trace contextRef="#ctx0" brushRef="#br1" timeOffset="-48598.274">2809 10380,'2'-11,"0"0,1 0,0 1,1 0,0-1,1 1,0 0,0 1,1 0,3-5,6-10,53-86,5 4,56-62,176-183,-183 221,6 5,4 6,138-93,481-261,-382 252,131-115,-182 97,305-224,-261 208,155-71,-191 157,129-39,-159 76,-223 98,32-12,-3-4,-2-4,69-53,-142 88,-5 5</inkml:trace>
  <inkml:trace contextRef="#ctx0" brushRef="#br2" timeOffset="40057.306">1393 2711</inkml:trace>
  <inkml:trace contextRef="#ctx0" brushRef="#br2" timeOffset="42258.136">1344 2711,'19'-1,"1"-1,-1-1,0 0,1-2,61-9,270-32,90-35,360-105,-318 60,92-36,83-32,1524-462,-1179 359,5 39,10 72,-637 142,271 6,-503 36,0 6,64 13,-176-11</inkml:trace>
  <inkml:trace contextRef="#ctx0" brushRef="#br2" timeOffset="43696.3">4177 11259,'0'-7,"1"-1,0 1,1 0,0-1,0 1,1 0,-1 0,3-3,3-9,88-221,204-543,402-1020,-482 1298,255-606,-36-30,-234 542,320-857,-400 1151,116-293,-143 325,5-64,63-349,-71 275,-85 369,-3 11,0 1,2 0,1 0,2 1,5-9,-9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2B90-F15B-4EEA-8648-08EACB10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990C-B562-4084-8C4D-349D52CA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EEF7-B8D1-48CA-9A5F-394B5D7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855C-EB96-4414-B5B0-8B4FAE64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1904-FA59-4C83-81B7-EA3E81E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5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A360-1E3B-4443-AF2D-BA466E0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ED9F-3799-42EA-803A-D7A763B2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2F3D-21D8-4DEA-9AED-B2710287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4B8-F8F3-43A4-8EAA-E8A65A85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0EC-3569-4A01-8AEE-2A86C6A9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FCCC-32FF-493A-A349-0E7038B8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BB932-C613-4B6C-A833-6C509E70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8FEE-8EFE-46FE-8C7E-B54A5CF9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FB84-F040-4B7D-A6D2-E0124EB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8FDA-F949-4420-B1DF-1D9FC49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7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4C3A-02CA-46B3-AF79-5D690F43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0093-4401-449A-9AD8-362D8F01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5AC5-AFB6-4FA7-91A1-8905756E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058D-33C9-4009-A6C8-F77BF662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9A0-FA0A-4DC5-9386-15B3861A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DB4-3A84-4F66-B4CE-12D7CBCB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CD06-792A-4318-A6BA-3178D397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CE52-B14F-470B-BBAF-B3E809D2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61F0-56BA-41D8-B0AB-7F574CCD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52EF-9DFA-4A5A-A866-DF6DAABF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FE83-32CF-4814-88CB-D0F9C7D6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7E7B-F651-41FA-9CB4-2C68A04F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49F45-E53E-41BB-A9ED-7A171C98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F9CF-D9F3-4520-B1A0-1E36E390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07A-F46C-49B9-A0DB-7C5C72F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58F0-EB01-4A95-810B-D3F7BD9C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3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0BE9-F183-4598-81E9-BBA24AED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5ABE1-343F-416D-8DC4-9B719543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885E8-538C-41CE-912C-241C99A76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52709-EA28-4595-89E9-E08C6A20F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E952B-DDD9-4E02-A5E2-E2F53E8FD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121C0-8E8B-486F-9B32-ECE93F2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3E097-77CF-4F8A-A3FF-5D7D1F3F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402E-6859-4AEB-9EFD-94F4B17B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3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80C2-8813-4209-A20A-2892770E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7FF5B-7D1A-4377-8DE7-8039B5BF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9BD6-C4DB-4A3C-98B9-67924512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7B331-E0E3-48FB-B1EC-1B17DC5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6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532C9-EBA7-4F48-9E5F-9B23EF0B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8446-128C-4F0A-92DA-78590AD8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DED69-9F06-4122-8EEA-65412F8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9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55FB-7D10-48CA-A89A-6DDBEACA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6CC9-1CB5-48E1-A916-2E6661D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6462-47FD-4523-B773-697D6062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1ED1-EA0C-4C11-9E4B-D993059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C71A-21C7-457C-A1F2-A23B132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941F-5A73-4110-B2A0-07A5D76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4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2ADB-C7EA-446B-BD56-7A5810D9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6EF67-4EAE-41CD-A66E-10387621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6F0D-44B5-4731-B8DB-71E54601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C85E-2556-4AA6-8879-95A1AECA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47B7-0EDA-4250-A741-FAF0C09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0C4C-E028-48AE-8DFE-D4C6A4CE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211DD-6F73-48EB-BE2C-6D0B73CB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055F-D2DE-41D2-8922-659F7C04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3688-3848-4FC7-9FFE-310D3F14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CA94-5BD9-4A7F-A221-4913B8B04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6FBB-FE35-4F2C-AEDC-920DE4AE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BFF36B-6386-44A5-ADD4-A19E1F52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73" y="859414"/>
            <a:ext cx="4657725" cy="4695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94324F-81C7-4CF9-AA8C-9FE0FD820B5E}"/>
              </a:ext>
            </a:extLst>
          </p:cNvPr>
          <p:cNvSpPr/>
          <p:nvPr/>
        </p:nvSpPr>
        <p:spPr>
          <a:xfrm rot="16200000">
            <a:off x="5799932" y="1976977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593F2-6AFB-46D7-A386-0F549521FCEC}"/>
              </a:ext>
            </a:extLst>
          </p:cNvPr>
          <p:cNvSpPr/>
          <p:nvPr/>
        </p:nvSpPr>
        <p:spPr>
          <a:xfrm rot="16200000">
            <a:off x="5316792" y="1484726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20499-2C02-424A-A33F-F4696033314A}"/>
              </a:ext>
            </a:extLst>
          </p:cNvPr>
          <p:cNvSpPr/>
          <p:nvPr/>
        </p:nvSpPr>
        <p:spPr>
          <a:xfrm rot="16200000">
            <a:off x="5316792" y="2469228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64D75-628F-4A70-9625-2B9DA6BB4076}"/>
              </a:ext>
            </a:extLst>
          </p:cNvPr>
          <p:cNvSpPr/>
          <p:nvPr/>
        </p:nvSpPr>
        <p:spPr>
          <a:xfrm rot="16200000">
            <a:off x="4833652" y="1976977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DB0A0-ABA4-4A36-8735-5F50BDDE3174}"/>
              </a:ext>
            </a:extLst>
          </p:cNvPr>
          <p:cNvSpPr/>
          <p:nvPr/>
        </p:nvSpPr>
        <p:spPr>
          <a:xfrm rot="16200000">
            <a:off x="5818481" y="503514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4A400-A7EA-473E-A14D-B36332BC99E4}"/>
              </a:ext>
            </a:extLst>
          </p:cNvPr>
          <p:cNvSpPr/>
          <p:nvPr/>
        </p:nvSpPr>
        <p:spPr>
          <a:xfrm rot="16200000">
            <a:off x="6295246" y="454126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1396B-3C55-4A38-8465-7C0393FCBFED}"/>
              </a:ext>
            </a:extLst>
          </p:cNvPr>
          <p:cNvSpPr/>
          <p:nvPr/>
        </p:nvSpPr>
        <p:spPr>
          <a:xfrm rot="16200000">
            <a:off x="6772011" y="503351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75C50-9C96-4F0D-938F-E75EAB8B79EB}"/>
              </a:ext>
            </a:extLst>
          </p:cNvPr>
          <p:cNvSpPr/>
          <p:nvPr/>
        </p:nvSpPr>
        <p:spPr>
          <a:xfrm rot="16200000">
            <a:off x="6286013" y="5518695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D673D9-3521-45E8-879D-0041EB4D29A4}"/>
              </a:ext>
            </a:extLst>
          </p:cNvPr>
          <p:cNvSpPr/>
          <p:nvPr/>
        </p:nvSpPr>
        <p:spPr>
          <a:xfrm>
            <a:off x="8464603" y="2949119"/>
            <a:ext cx="1899623" cy="369332"/>
          </a:xfrm>
          <a:prstGeom prst="rect">
            <a:avLst/>
          </a:prstGeom>
          <a:solidFill>
            <a:srgbClr val="EAD8F8"/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Valid cardinal cells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37CFFA3-77D8-49B7-9C03-5C20FCFE32DF}"/>
                  </a:ext>
                </a:extLst>
              </p14:cNvPr>
              <p14:cNvContentPartPr/>
              <p14:nvPr/>
            </p14:nvContentPartPr>
            <p14:xfrm>
              <a:off x="7226794" y="533677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37CFFA3-77D8-49B7-9C03-5C20FCFE3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4154" y="4958778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D1520C8B-7A0F-43CD-8E5D-A223655F50EF}"/>
              </a:ext>
            </a:extLst>
          </p:cNvPr>
          <p:cNvSpPr/>
          <p:nvPr/>
        </p:nvSpPr>
        <p:spPr>
          <a:xfrm>
            <a:off x="8913129" y="5333367"/>
            <a:ext cx="2052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invalid cardinal cells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BA83B1-3E41-4D04-82CE-8EBB50E2B007}"/>
                  </a:ext>
                </a:extLst>
              </p14:cNvPr>
              <p14:cNvContentPartPr/>
              <p14:nvPr/>
            </p14:nvContentPartPr>
            <p14:xfrm>
              <a:off x="5055274" y="1248258"/>
              <a:ext cx="4184348" cy="4580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BA83B1-3E41-4D04-82CE-8EBB50E2B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273" y="1239619"/>
                <a:ext cx="4228989" cy="4598279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632D9ABC-7BD8-4950-B69C-C91D3FA25280}"/>
              </a:ext>
            </a:extLst>
          </p:cNvPr>
          <p:cNvSpPr/>
          <p:nvPr/>
        </p:nvSpPr>
        <p:spPr>
          <a:xfrm>
            <a:off x="8293563" y="1533825"/>
            <a:ext cx="28532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Cell containing part of a ship</a:t>
            </a:r>
          </a:p>
        </p:txBody>
      </p:sp>
    </p:spTree>
    <p:extLst>
      <p:ext uri="{BB962C8B-B14F-4D97-AF65-F5344CB8AC3E}">
        <p14:creationId xmlns:p14="http://schemas.microsoft.com/office/powerpoint/2010/main" val="56078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Chan</dc:creator>
  <cp:lastModifiedBy>Lucy Chan</cp:lastModifiedBy>
  <cp:revision>2</cp:revision>
  <dcterms:created xsi:type="dcterms:W3CDTF">2019-04-12T10:13:54Z</dcterms:created>
  <dcterms:modified xsi:type="dcterms:W3CDTF">2019-04-13T12:51:32Z</dcterms:modified>
</cp:coreProperties>
</file>