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70" r:id="rId3"/>
    <p:sldId id="275" r:id="rId4"/>
    <p:sldId id="276" r:id="rId5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3092"/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D3BC8-CE1C-40E4-B05A-402BC732E11D}" v="62" dt="2019-04-12T08:16:35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/>
    <p:restoredTop sz="95238" autoAdjust="0"/>
  </p:normalViewPr>
  <p:slideViewPr>
    <p:cSldViewPr showGuides="1">
      <p:cViewPr varScale="1">
        <p:scale>
          <a:sx n="85" d="100"/>
          <a:sy n="85" d="100"/>
        </p:scale>
        <p:origin x="450" y="33"/>
      </p:cViewPr>
      <p:guideLst>
        <p:guide orient="horz" pos="148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22:51.733" v="656" actId="20577"/>
      <pc:docMkLst>
        <pc:docMk/>
      </pc:docMkLst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Lucy Chan" userId="aa3c2adaf1a0e287" providerId="LiveId" clId="{A78D3BC8-CE1C-40E4-B05A-402BC732E11D}"/>
    <pc:docChg chg="undo custSel addSld delSld modSld">
      <pc:chgData name="Lucy Chan" userId="aa3c2adaf1a0e287" providerId="LiveId" clId="{A78D3BC8-CE1C-40E4-B05A-402BC732E11D}" dt="2019-04-15T13:49:53.100" v="541" actId="2696"/>
      <pc:docMkLst>
        <pc:docMk/>
      </pc:docMkLst>
      <pc:sldChg chg="del">
        <pc:chgData name="Lucy Chan" userId="aa3c2adaf1a0e287" providerId="LiveId" clId="{A78D3BC8-CE1C-40E4-B05A-402BC732E11D}" dt="2019-04-15T13:49:48.963" v="536" actId="2696"/>
        <pc:sldMkLst>
          <pc:docMk/>
          <pc:sldMk cId="3945898909" sldId="267"/>
        </pc:sldMkLst>
      </pc:sldChg>
      <pc:sldChg chg="del">
        <pc:chgData name="Lucy Chan" userId="aa3c2adaf1a0e287" providerId="LiveId" clId="{A78D3BC8-CE1C-40E4-B05A-402BC732E11D}" dt="2019-04-15T13:49:53.084" v="539" actId="2696"/>
        <pc:sldMkLst>
          <pc:docMk/>
          <pc:sldMk cId="4282705554" sldId="268"/>
        </pc:sldMkLst>
      </pc:sldChg>
      <pc:sldChg chg="modSp del">
        <pc:chgData name="Lucy Chan" userId="aa3c2adaf1a0e287" providerId="LiveId" clId="{A78D3BC8-CE1C-40E4-B05A-402BC732E11D}" dt="2019-04-15T13:49:53.090" v="540" actId="2696"/>
        <pc:sldMkLst>
          <pc:docMk/>
          <pc:sldMk cId="2201491514" sldId="269"/>
        </pc:sldMkLst>
        <pc:cxnChg chg="mod">
          <ac:chgData name="Lucy Chan" userId="aa3c2adaf1a0e287" providerId="LiveId" clId="{A78D3BC8-CE1C-40E4-B05A-402BC732E11D}" dt="2019-04-12T08:15:47.900" v="516" actId="1076"/>
          <ac:cxnSpMkLst>
            <pc:docMk/>
            <pc:sldMk cId="2201491514" sldId="269"/>
            <ac:cxnSpMk id="37" creationId="{00000000-0000-0000-0000-000000000000}"/>
          </ac:cxnSpMkLst>
        </pc:cxnChg>
      </pc:sldChg>
      <pc:sldChg chg="addSp delSp modSp">
        <pc:chgData name="Lucy Chan" userId="aa3c2adaf1a0e287" providerId="LiveId" clId="{A78D3BC8-CE1C-40E4-B05A-402BC732E11D}" dt="2019-04-15T13:48:01.988" v="535" actId="14100"/>
        <pc:sldMkLst>
          <pc:docMk/>
          <pc:sldMk cId="2136499249" sldId="270"/>
        </pc:sldMkLst>
        <pc:spChg chg="del mod">
          <ac:chgData name="Lucy Chan" userId="aa3c2adaf1a0e287" providerId="LiveId" clId="{A78D3BC8-CE1C-40E4-B05A-402BC732E11D}" dt="2019-04-11T11:43:55.519" v="471"/>
          <ac:spMkLst>
            <pc:docMk/>
            <pc:sldMk cId="2136499249" sldId="270"/>
            <ac:spMk id="26" creationId="{00000000-0000-0000-0000-000000000000}"/>
          </ac:spMkLst>
        </pc:spChg>
        <pc:spChg chg="mod">
          <ac:chgData name="Lucy Chan" userId="aa3c2adaf1a0e287" providerId="LiveId" clId="{A78D3BC8-CE1C-40E4-B05A-402BC732E11D}" dt="2019-04-11T11:43:19.643" v="443" actId="20577"/>
          <ac:spMkLst>
            <pc:docMk/>
            <pc:sldMk cId="2136499249" sldId="270"/>
            <ac:spMk id="61" creationId="{A6AA3A69-FF3B-4544-9DE5-D79C590BA53D}"/>
          </ac:spMkLst>
        </pc:spChg>
        <pc:spChg chg="add mod">
          <ac:chgData name="Lucy Chan" userId="aa3c2adaf1a0e287" providerId="LiveId" clId="{A78D3BC8-CE1C-40E4-B05A-402BC732E11D}" dt="2019-04-11T11:43:22.505" v="448" actId="20577"/>
          <ac:spMkLst>
            <pc:docMk/>
            <pc:sldMk cId="2136499249" sldId="270"/>
            <ac:spMk id="62" creationId="{F2044574-9BFB-425F-8EAD-09A333C0FD3F}"/>
          </ac:spMkLst>
        </pc:spChg>
        <pc:spChg chg="add mod">
          <ac:chgData name="Lucy Chan" userId="aa3c2adaf1a0e287" providerId="LiveId" clId="{A78D3BC8-CE1C-40E4-B05A-402BC732E11D}" dt="2019-04-11T11:43:25.695" v="454" actId="20577"/>
          <ac:spMkLst>
            <pc:docMk/>
            <pc:sldMk cId="2136499249" sldId="270"/>
            <ac:spMk id="63" creationId="{D407EEDF-A155-4078-9140-79770C61BB77}"/>
          </ac:spMkLst>
        </pc:spChg>
        <pc:spChg chg="add mod">
          <ac:chgData name="Lucy Chan" userId="aa3c2adaf1a0e287" providerId="LiveId" clId="{A78D3BC8-CE1C-40E4-B05A-402BC732E11D}" dt="2019-04-11T11:44:01.428" v="474" actId="1076"/>
          <ac:spMkLst>
            <pc:docMk/>
            <pc:sldMk cId="2136499249" sldId="270"/>
            <ac:spMk id="64" creationId="{21D403D0-CAD8-48AA-AFAA-1E97994005F2}"/>
          </ac:spMkLst>
        </pc:spChg>
        <pc:spChg chg="mod">
          <ac:chgData name="Lucy Chan" userId="aa3c2adaf1a0e287" providerId="LiveId" clId="{A78D3BC8-CE1C-40E4-B05A-402BC732E11D}" dt="2019-04-11T11:43:31.298" v="460" actId="20577"/>
          <ac:spMkLst>
            <pc:docMk/>
            <pc:sldMk cId="2136499249" sldId="270"/>
            <ac:spMk id="79" creationId="{78AF2A96-96F3-4974-8000-6640BE3B0E2D}"/>
          </ac:spMkLst>
        </pc:spChg>
        <pc:spChg chg="mod">
          <ac:chgData name="Lucy Chan" userId="aa3c2adaf1a0e287" providerId="LiveId" clId="{A78D3BC8-CE1C-40E4-B05A-402BC732E11D}" dt="2019-04-11T11:44:09.364" v="481" actId="14100"/>
          <ac:spMkLst>
            <pc:docMk/>
            <pc:sldMk cId="2136499249" sldId="270"/>
            <ac:spMk id="80" creationId="{00000000-0000-0000-0000-000000000000}"/>
          </ac:spMkLst>
        </pc:spChg>
        <pc:spChg chg="mod">
          <ac:chgData name="Lucy Chan" userId="aa3c2adaf1a0e287" providerId="LiveId" clId="{A78D3BC8-CE1C-40E4-B05A-402BC732E11D}" dt="2019-04-11T11:44:18.090" v="487" actId="20577"/>
          <ac:spMkLst>
            <pc:docMk/>
            <pc:sldMk cId="2136499249" sldId="270"/>
            <ac:spMk id="135" creationId="{855575EF-652E-45B4-A152-E7943EC38B19}"/>
          </ac:spMkLst>
        </pc:spChg>
        <pc:spChg chg="del">
          <ac:chgData name="Lucy Chan" userId="aa3c2adaf1a0e287" providerId="LiveId" clId="{A78D3BC8-CE1C-40E4-B05A-402BC732E11D}" dt="2019-04-11T11:35:14.499" v="214" actId="478"/>
          <ac:spMkLst>
            <pc:docMk/>
            <pc:sldMk cId="2136499249" sldId="270"/>
            <ac:spMk id="155" creationId="{DE5CEF48-3DF5-4575-A0DE-9663D356B42F}"/>
          </ac:spMkLst>
        </pc:spChg>
        <pc:spChg chg="del">
          <ac:chgData name="Lucy Chan" userId="aa3c2adaf1a0e287" providerId="LiveId" clId="{A78D3BC8-CE1C-40E4-B05A-402BC732E11D}" dt="2019-04-11T11:35:10.106" v="212" actId="478"/>
          <ac:spMkLst>
            <pc:docMk/>
            <pc:sldMk cId="2136499249" sldId="270"/>
            <ac:spMk id="156" creationId="{A430861C-B6A9-47DC-BF6A-F45727921D6D}"/>
          </ac:spMkLst>
        </pc:spChg>
        <pc:spChg chg="del">
          <ac:chgData name="Lucy Chan" userId="aa3c2adaf1a0e287" providerId="LiveId" clId="{A78D3BC8-CE1C-40E4-B05A-402BC732E11D}" dt="2019-04-11T11:35:11.478" v="213" actId="478"/>
          <ac:spMkLst>
            <pc:docMk/>
            <pc:sldMk cId="2136499249" sldId="270"/>
            <ac:spMk id="157" creationId="{94F43D34-AF2C-4B9C-99FA-F3993F1FF07E}"/>
          </ac:spMkLst>
        </pc:spChg>
        <pc:spChg chg="mod">
          <ac:chgData name="Lucy Chan" userId="aa3c2adaf1a0e287" providerId="LiveId" clId="{A78D3BC8-CE1C-40E4-B05A-402BC732E11D}" dt="2019-04-11T11:43:40.359" v="467" actId="14100"/>
          <ac:spMkLst>
            <pc:docMk/>
            <pc:sldMk cId="2136499249" sldId="270"/>
            <ac:spMk id="158" creationId="{8BFF8352-CBF7-4036-BB05-F32996F813BC}"/>
          </ac:spMkLst>
        </pc:spChg>
        <pc:grpChg chg="mod">
          <ac:chgData name="Lucy Chan" userId="aa3c2adaf1a0e287" providerId="LiveId" clId="{A78D3BC8-CE1C-40E4-B05A-402BC732E11D}" dt="2019-04-15T13:48:01.988" v="535" actId="14100"/>
          <ac:grpSpMkLst>
            <pc:docMk/>
            <pc:sldMk cId="2136499249" sldId="270"/>
            <ac:grpSpMk id="225" creationId="{5C003370-DABA-4A2F-B34E-8E5BFE8A7EE9}"/>
          </ac:grpSpMkLst>
        </pc:grpChg>
        <pc:graphicFrameChg chg="add del">
          <ac:chgData name="Lucy Chan" userId="aa3c2adaf1a0e287" providerId="LiveId" clId="{A78D3BC8-CE1C-40E4-B05A-402BC732E11D}" dt="2019-04-11T11:35:55.852" v="225"/>
          <ac:graphicFrameMkLst>
            <pc:docMk/>
            <pc:sldMk cId="2136499249" sldId="270"/>
            <ac:graphicFrameMk id="18" creationId="{73AF34E8-AF0F-414F-91CC-65978D6DBFD6}"/>
          </ac:graphicFrameMkLst>
        </pc:graphicFrameChg>
        <pc:inkChg chg="add del">
          <ac:chgData name="Lucy Chan" userId="aa3c2adaf1a0e287" providerId="LiveId" clId="{A78D3BC8-CE1C-40E4-B05A-402BC732E11D}" dt="2019-04-11T11:32:49.502" v="189" actId="9405"/>
          <ac:inkMkLst>
            <pc:docMk/>
            <pc:sldMk cId="2136499249" sldId="270"/>
            <ac:inkMk id="3" creationId="{0A7404EA-610C-4B0D-8839-A191F6C28D95}"/>
          </ac:inkMkLst>
        </pc:inkChg>
        <pc:inkChg chg="add del">
          <ac:chgData name="Lucy Chan" userId="aa3c2adaf1a0e287" providerId="LiveId" clId="{A78D3BC8-CE1C-40E4-B05A-402BC732E11D}" dt="2019-04-11T11:32:57.181" v="193" actId="9405"/>
          <ac:inkMkLst>
            <pc:docMk/>
            <pc:sldMk cId="2136499249" sldId="270"/>
            <ac:inkMk id="4" creationId="{1E926F10-835C-4FCB-91DA-F26E5A3DE223}"/>
          </ac:inkMkLst>
        </pc:inkChg>
        <pc:inkChg chg="add del">
          <ac:chgData name="Lucy Chan" userId="aa3c2adaf1a0e287" providerId="LiveId" clId="{A78D3BC8-CE1C-40E4-B05A-402BC732E11D}" dt="2019-04-11T11:32:56.843" v="192" actId="9405"/>
          <ac:inkMkLst>
            <pc:docMk/>
            <pc:sldMk cId="2136499249" sldId="270"/>
            <ac:inkMk id="7" creationId="{00BBDBA5-0E18-470B-8065-8D764AE86DE5}"/>
          </ac:inkMkLst>
        </pc:inkChg>
        <pc:inkChg chg="add del">
          <ac:chgData name="Lucy Chan" userId="aa3c2adaf1a0e287" providerId="LiveId" clId="{A78D3BC8-CE1C-40E4-B05A-402BC732E11D}" dt="2019-04-11T11:33:01.791" v="196"/>
          <ac:inkMkLst>
            <pc:docMk/>
            <pc:sldMk cId="2136499249" sldId="270"/>
            <ac:inkMk id="8" creationId="{DF4C1B5E-A8F3-4D8A-A54E-684608E7D13B}"/>
          </ac:inkMkLst>
        </pc:inkChg>
        <pc:inkChg chg="add del">
          <ac:chgData name="Lucy Chan" userId="aa3c2adaf1a0e287" providerId="LiveId" clId="{A78D3BC8-CE1C-40E4-B05A-402BC732E11D}" dt="2019-04-11T11:33:01.791" v="196"/>
          <ac:inkMkLst>
            <pc:docMk/>
            <pc:sldMk cId="2136499249" sldId="270"/>
            <ac:inkMk id="9" creationId="{58A080E8-6C26-4B64-8FE5-6262C17FA13F}"/>
          </ac:inkMkLst>
        </pc:inkChg>
        <pc:inkChg chg="add">
          <ac:chgData name="Lucy Chan" userId="aa3c2adaf1a0e287" providerId="LiveId" clId="{A78D3BC8-CE1C-40E4-B05A-402BC732E11D}" dt="2019-04-11T11:33:01.791" v="196"/>
          <ac:inkMkLst>
            <pc:docMk/>
            <pc:sldMk cId="2136499249" sldId="270"/>
            <ac:inkMk id="10" creationId="{8BC1FF76-8AE1-4543-8221-20288605F792}"/>
          </ac:inkMkLst>
        </pc:inkChg>
        <pc:inkChg chg="add del">
          <ac:chgData name="Lucy Chan" userId="aa3c2adaf1a0e287" providerId="LiveId" clId="{A78D3BC8-CE1C-40E4-B05A-402BC732E11D}" dt="2019-04-11T11:33:03.553" v="198" actId="9405"/>
          <ac:inkMkLst>
            <pc:docMk/>
            <pc:sldMk cId="2136499249" sldId="270"/>
            <ac:inkMk id="11" creationId="{5FF949C7-7F48-492D-9CE0-96F407FF8A44}"/>
          </ac:inkMkLst>
        </pc:inkChg>
        <pc:inkChg chg="add del">
          <ac:chgData name="Lucy Chan" userId="aa3c2adaf1a0e287" providerId="LiveId" clId="{A78D3BC8-CE1C-40E4-B05A-402BC732E11D}" dt="2019-04-11T11:33:09.774" v="201"/>
          <ac:inkMkLst>
            <pc:docMk/>
            <pc:sldMk cId="2136499249" sldId="270"/>
            <ac:inkMk id="12" creationId="{DBFBB551-F110-4481-B0FC-42E4B2A59356}"/>
          </ac:inkMkLst>
        </pc:inkChg>
        <pc:inkChg chg="add">
          <ac:chgData name="Lucy Chan" userId="aa3c2adaf1a0e287" providerId="LiveId" clId="{A78D3BC8-CE1C-40E4-B05A-402BC732E11D}" dt="2019-04-11T11:33:07.002" v="200" actId="9405"/>
          <ac:inkMkLst>
            <pc:docMk/>
            <pc:sldMk cId="2136499249" sldId="270"/>
            <ac:inkMk id="13" creationId="{7069CD5B-85A9-4351-AA70-253EC4C7575D}"/>
          </ac:inkMkLst>
        </pc:inkChg>
        <pc:inkChg chg="add del">
          <ac:chgData name="Lucy Chan" userId="aa3c2adaf1a0e287" providerId="LiveId" clId="{A78D3BC8-CE1C-40E4-B05A-402BC732E11D}" dt="2019-04-11T11:33:10.329" v="202"/>
          <ac:inkMkLst>
            <pc:docMk/>
            <pc:sldMk cId="2136499249" sldId="270"/>
            <ac:inkMk id="14" creationId="{8748E646-D6D0-4AAD-8F29-9EC3ED29C62E}"/>
          </ac:inkMkLst>
        </pc:inkChg>
        <pc:inkChg chg="add del">
          <ac:chgData name="Lucy Chan" userId="aa3c2adaf1a0e287" providerId="LiveId" clId="{A78D3BC8-CE1C-40E4-B05A-402BC732E11D}" dt="2019-04-11T11:33:11.049" v="203"/>
          <ac:inkMkLst>
            <pc:docMk/>
            <pc:sldMk cId="2136499249" sldId="270"/>
            <ac:inkMk id="15" creationId="{C2990F6A-5D6A-4D71-9303-E3C2E96FA14C}"/>
          </ac:inkMkLst>
        </pc:inkChg>
        <pc:inkChg chg="add del">
          <ac:chgData name="Lucy Chan" userId="aa3c2adaf1a0e287" providerId="LiveId" clId="{A78D3BC8-CE1C-40E4-B05A-402BC732E11D}" dt="2019-04-11T11:33:12.288" v="204"/>
          <ac:inkMkLst>
            <pc:docMk/>
            <pc:sldMk cId="2136499249" sldId="270"/>
            <ac:inkMk id="16" creationId="{9DDCD8A6-7209-4829-88D5-C24AFF7BD458}"/>
          </ac:inkMkLst>
        </pc:inkChg>
        <pc:inkChg chg="add">
          <ac:chgData name="Lucy Chan" userId="aa3c2adaf1a0e287" providerId="LiveId" clId="{A78D3BC8-CE1C-40E4-B05A-402BC732E11D}" dt="2019-04-11T11:33:12.288" v="204"/>
          <ac:inkMkLst>
            <pc:docMk/>
            <pc:sldMk cId="2136499249" sldId="270"/>
            <ac:inkMk id="17" creationId="{458A7BCC-0477-4F1B-BD40-8A22DB141B88}"/>
          </ac:inkMkLst>
        </pc:inkChg>
        <pc:inkChg chg="del">
          <ac:chgData name="Lucy Chan" userId="aa3c2adaf1a0e287" providerId="LiveId" clId="{A78D3BC8-CE1C-40E4-B05A-402BC732E11D}" dt="2019-04-11T11:32:36.955" v="186" actId="478"/>
          <ac:inkMkLst>
            <pc:docMk/>
            <pc:sldMk cId="2136499249" sldId="270"/>
            <ac:inkMk id="65" creationId="{AF8D35F2-F067-40D0-BD20-B48276AC6CE9}"/>
          </ac:inkMkLst>
        </pc:inkChg>
        <pc:inkChg chg="del">
          <ac:chgData name="Lucy Chan" userId="aa3c2adaf1a0e287" providerId="LiveId" clId="{A78D3BC8-CE1C-40E4-B05A-402BC732E11D}" dt="2019-04-11T11:32:37.633" v="187" actId="478"/>
          <ac:inkMkLst>
            <pc:docMk/>
            <pc:sldMk cId="2136499249" sldId="270"/>
            <ac:inkMk id="73" creationId="{FB074E5A-8DBA-4B58-802A-A501FC17F14B}"/>
          </ac:inkMkLst>
        </pc:inkChg>
        <pc:cxnChg chg="mod">
          <ac:chgData name="Lucy Chan" userId="aa3c2adaf1a0e287" providerId="LiveId" clId="{A78D3BC8-CE1C-40E4-B05A-402BC732E11D}" dt="2019-04-11T11:43:58.345" v="472" actId="14100"/>
          <ac:cxnSpMkLst>
            <pc:docMk/>
            <pc:sldMk cId="2136499249" sldId="270"/>
            <ac:cxnSpMk id="23" creationId="{00000000-0000-0000-0000-000000000000}"/>
          </ac:cxnSpMkLst>
        </pc:cxnChg>
        <pc:cxnChg chg="mod">
          <ac:chgData name="Lucy Chan" userId="aa3c2adaf1a0e287" providerId="LiveId" clId="{A78D3BC8-CE1C-40E4-B05A-402BC732E11D}" dt="2019-04-12T08:18:15.549" v="528" actId="1076"/>
          <ac:cxnSpMkLst>
            <pc:docMk/>
            <pc:sldMk cId="2136499249" sldId="270"/>
            <ac:cxnSpMk id="37" creationId="{00000000-0000-0000-0000-000000000000}"/>
          </ac:cxnSpMkLst>
        </pc:cxnChg>
      </pc:sldChg>
      <pc:sldChg chg="del">
        <pc:chgData name="Lucy Chan" userId="aa3c2adaf1a0e287" providerId="LiveId" clId="{A78D3BC8-CE1C-40E4-B05A-402BC732E11D}" dt="2019-04-15T13:49:49.458" v="537" actId="2696"/>
        <pc:sldMkLst>
          <pc:docMk/>
          <pc:sldMk cId="1927709668" sldId="271"/>
        </pc:sldMkLst>
      </pc:sldChg>
      <pc:sldChg chg="addSp delSp modSp">
        <pc:chgData name="Lucy Chan" userId="aa3c2adaf1a0e287" providerId="LiveId" clId="{A78D3BC8-CE1C-40E4-B05A-402BC732E11D}" dt="2019-04-12T08:17:20.624" v="527" actId="14100"/>
        <pc:sldMkLst>
          <pc:docMk/>
          <pc:sldMk cId="4115514602" sldId="272"/>
        </pc:sldMkLst>
        <pc:spChg chg="add mod">
          <ac:chgData name="Lucy Chan" userId="aa3c2adaf1a0e287" providerId="LiveId" clId="{A78D3BC8-CE1C-40E4-B05A-402BC732E11D}" dt="2019-04-11T11:45:45.970" v="515" actId="1076"/>
          <ac:spMkLst>
            <pc:docMk/>
            <pc:sldMk cId="4115514602" sldId="272"/>
            <ac:spMk id="3" creationId="{BDD1367A-4172-423B-97D2-3C6DC8E705E7}"/>
          </ac:spMkLst>
        </pc:spChg>
        <pc:spChg chg="mod">
          <ac:chgData name="Lucy Chan" userId="aa3c2adaf1a0e287" providerId="LiveId" clId="{A78D3BC8-CE1C-40E4-B05A-402BC732E11D}" dt="2019-04-11T11:39:15.860" v="369" actId="20577"/>
          <ac:spMkLst>
            <pc:docMk/>
            <pc:sldMk cId="4115514602" sldId="272"/>
            <ac:spMk id="38" creationId="{2260783F-FBB0-407D-B273-AD3318E0D902}"/>
          </ac:spMkLst>
        </pc:spChg>
        <pc:spChg chg="mod">
          <ac:chgData name="Lucy Chan" userId="aa3c2adaf1a0e287" providerId="LiveId" clId="{A78D3BC8-CE1C-40E4-B05A-402BC732E11D}" dt="2019-04-11T11:39:19.508" v="375" actId="20577"/>
          <ac:spMkLst>
            <pc:docMk/>
            <pc:sldMk cId="4115514602" sldId="272"/>
            <ac:spMk id="51" creationId="{F2B8CB91-A9B5-425B-9D4C-6D5AF312833E}"/>
          </ac:spMkLst>
        </pc:spChg>
        <pc:spChg chg="del">
          <ac:chgData name="Lucy Chan" userId="aa3c2adaf1a0e287" providerId="LiveId" clId="{A78D3BC8-CE1C-40E4-B05A-402BC732E11D}" dt="2019-04-11T11:40:11.547" v="429" actId="478"/>
          <ac:spMkLst>
            <pc:docMk/>
            <pc:sldMk cId="4115514602" sldId="272"/>
            <ac:spMk id="61" creationId="{A6AA3A69-FF3B-4544-9DE5-D79C590BA53D}"/>
          </ac:spMkLst>
        </pc:spChg>
        <pc:spChg chg="mod">
          <ac:chgData name="Lucy Chan" userId="aa3c2adaf1a0e287" providerId="LiveId" clId="{A78D3BC8-CE1C-40E4-B05A-402BC732E11D}" dt="2019-04-11T11:45:40.304" v="514" actId="1076"/>
          <ac:spMkLst>
            <pc:docMk/>
            <pc:sldMk cId="4115514602" sldId="272"/>
            <ac:spMk id="76" creationId="{472783FE-ADF0-43B4-8D53-B967F5404ED5}"/>
          </ac:spMkLst>
        </pc:spChg>
        <pc:spChg chg="mod">
          <ac:chgData name="Lucy Chan" userId="aa3c2adaf1a0e287" providerId="LiveId" clId="{A78D3BC8-CE1C-40E4-B05A-402BC732E11D}" dt="2019-04-11T11:45:36.524" v="512" actId="20577"/>
          <ac:spMkLst>
            <pc:docMk/>
            <pc:sldMk cId="4115514602" sldId="272"/>
            <ac:spMk id="135" creationId="{855575EF-652E-45B4-A152-E7943EC38B19}"/>
          </ac:spMkLst>
        </pc:spChg>
        <pc:spChg chg="del">
          <ac:chgData name="Lucy Chan" userId="aa3c2adaf1a0e287" providerId="LiveId" clId="{A78D3BC8-CE1C-40E4-B05A-402BC732E11D}" dt="2019-04-11T11:40:13.507" v="430" actId="478"/>
          <ac:spMkLst>
            <pc:docMk/>
            <pc:sldMk cId="4115514602" sldId="272"/>
            <ac:spMk id="156" creationId="{A430861C-B6A9-47DC-BF6A-F45727921D6D}"/>
          </ac:spMkLst>
        </pc:spChg>
        <pc:spChg chg="del">
          <ac:chgData name="Lucy Chan" userId="aa3c2adaf1a0e287" providerId="LiveId" clId="{A78D3BC8-CE1C-40E4-B05A-402BC732E11D}" dt="2019-04-11T11:40:16.055" v="431" actId="478"/>
          <ac:spMkLst>
            <pc:docMk/>
            <pc:sldMk cId="4115514602" sldId="272"/>
            <ac:spMk id="157" creationId="{94F43D34-AF2C-4B9C-99FA-F3993F1FF07E}"/>
          </ac:spMkLst>
        </pc:spChg>
        <pc:cxnChg chg="mod">
          <ac:chgData name="Lucy Chan" userId="aa3c2adaf1a0e287" providerId="LiveId" clId="{A78D3BC8-CE1C-40E4-B05A-402BC732E11D}" dt="2019-04-12T08:17:20.624" v="527" actId="14100"/>
          <ac:cxnSpMkLst>
            <pc:docMk/>
            <pc:sldMk cId="4115514602" sldId="272"/>
            <ac:cxnSpMk id="37" creationId="{00000000-0000-0000-0000-000000000000}"/>
          </ac:cxnSpMkLst>
        </pc:cxnChg>
      </pc:sldChg>
      <pc:sldChg chg="modSp del">
        <pc:chgData name="Lucy Chan" userId="aa3c2adaf1a0e287" providerId="LiveId" clId="{A78D3BC8-CE1C-40E4-B05A-402BC732E11D}" dt="2019-04-15T13:49:53.100" v="541" actId="2696"/>
        <pc:sldMkLst>
          <pc:docMk/>
          <pc:sldMk cId="2241466946" sldId="274"/>
        </pc:sldMkLst>
        <pc:cxnChg chg="mod">
          <ac:chgData name="Lucy Chan" userId="aa3c2adaf1a0e287" providerId="LiveId" clId="{A78D3BC8-CE1C-40E4-B05A-402BC732E11D}" dt="2019-04-12T08:16:02.153" v="518" actId="1076"/>
          <ac:cxnSpMkLst>
            <pc:docMk/>
            <pc:sldMk cId="2241466946" sldId="274"/>
            <ac:cxnSpMk id="37" creationId="{00000000-0000-0000-0000-000000000000}"/>
          </ac:cxnSpMkLst>
        </pc:cxnChg>
      </pc:sldChg>
      <pc:sldChg chg="addSp delSp modSp">
        <pc:chgData name="Lucy Chan" userId="aa3c2adaf1a0e287" providerId="LiveId" clId="{A78D3BC8-CE1C-40E4-B05A-402BC732E11D}" dt="2019-04-12T08:18:53.175" v="530" actId="1076"/>
        <pc:sldMkLst>
          <pc:docMk/>
          <pc:sldMk cId="592942595" sldId="275"/>
        </pc:sldMkLst>
        <pc:spChg chg="mod">
          <ac:chgData name="Lucy Chan" userId="aa3c2adaf1a0e287" providerId="LiveId" clId="{A78D3BC8-CE1C-40E4-B05A-402BC732E11D}" dt="2019-04-11T11:26:14.635" v="55" actId="164"/>
          <ac:spMkLst>
            <pc:docMk/>
            <pc:sldMk cId="592942595" sldId="275"/>
            <ac:spMk id="2" creationId="{00000000-0000-0000-0000-000000000000}"/>
          </ac:spMkLst>
        </pc:spChg>
        <pc:spChg chg="mod">
          <ac:chgData name="Lucy Chan" userId="aa3c2adaf1a0e287" providerId="LiveId" clId="{A78D3BC8-CE1C-40E4-B05A-402BC732E11D}" dt="2019-04-11T11:26:14.635" v="55" actId="164"/>
          <ac:spMkLst>
            <pc:docMk/>
            <pc:sldMk cId="592942595" sldId="275"/>
            <ac:spMk id="4" creationId="{A593EF8A-8289-466C-A601-C0CC25C28019}"/>
          </ac:spMkLst>
        </pc:spChg>
        <pc:spChg chg="mod">
          <ac:chgData name="Lucy Chan" userId="aa3c2adaf1a0e287" providerId="LiveId" clId="{A78D3BC8-CE1C-40E4-B05A-402BC732E11D}" dt="2019-04-11T11:26:14.635" v="55" actId="164"/>
          <ac:spMkLst>
            <pc:docMk/>
            <pc:sldMk cId="592942595" sldId="275"/>
            <ac:spMk id="6" creationId="{00000000-0000-0000-0000-000000000000}"/>
          </ac:spMkLst>
        </pc:spChg>
        <pc:spChg chg="mod">
          <ac:chgData name="Lucy Chan" userId="aa3c2adaf1a0e287" providerId="LiveId" clId="{A78D3BC8-CE1C-40E4-B05A-402BC732E11D}" dt="2019-04-11T11:26:14.635" v="55" actId="164"/>
          <ac:spMkLst>
            <pc:docMk/>
            <pc:sldMk cId="592942595" sldId="275"/>
            <ac:spMk id="26" creationId="{00000000-0000-0000-0000-000000000000}"/>
          </ac:spMkLst>
        </pc:spChg>
        <pc:spChg chg="mod">
          <ac:chgData name="Lucy Chan" userId="aa3c2adaf1a0e287" providerId="LiveId" clId="{A78D3BC8-CE1C-40E4-B05A-402BC732E11D}" dt="2019-04-11T11:26:14.635" v="55" actId="164"/>
          <ac:spMkLst>
            <pc:docMk/>
            <pc:sldMk cId="592942595" sldId="275"/>
            <ac:spMk id="45" creationId="{1A42204A-4075-425C-8277-6EEDFA807FE3}"/>
          </ac:spMkLst>
        </pc:spChg>
        <pc:spChg chg="mod">
          <ac:chgData name="Lucy Chan" userId="aa3c2adaf1a0e287" providerId="LiveId" clId="{A78D3BC8-CE1C-40E4-B05A-402BC732E11D}" dt="2019-04-11T11:26:14.635" v="55" actId="164"/>
          <ac:spMkLst>
            <pc:docMk/>
            <pc:sldMk cId="592942595" sldId="275"/>
            <ac:spMk id="59" creationId="{3FAADBBD-E7F0-4C18-A87D-1E7A68FCE6BB}"/>
          </ac:spMkLst>
        </pc:spChg>
        <pc:spChg chg="mod">
          <ac:chgData name="Lucy Chan" userId="aa3c2adaf1a0e287" providerId="LiveId" clId="{A78D3BC8-CE1C-40E4-B05A-402BC732E11D}" dt="2019-04-11T11:26:14.635" v="55" actId="164"/>
          <ac:spMkLst>
            <pc:docMk/>
            <pc:sldMk cId="592942595" sldId="275"/>
            <ac:spMk id="60" creationId="{E10B600F-92A9-4FB4-AB2B-A9F6540327A4}"/>
          </ac:spMkLst>
        </pc:spChg>
        <pc:spChg chg="del">
          <ac:chgData name="Lucy Chan" userId="aa3c2adaf1a0e287" providerId="LiveId" clId="{A78D3BC8-CE1C-40E4-B05A-402BC732E11D}" dt="2019-04-11T11:23:25.574" v="0" actId="478"/>
          <ac:spMkLst>
            <pc:docMk/>
            <pc:sldMk cId="592942595" sldId="275"/>
            <ac:spMk id="61" creationId="{A6AA3A69-FF3B-4544-9DE5-D79C590BA53D}"/>
          </ac:spMkLst>
        </pc:spChg>
        <pc:spChg chg="mod">
          <ac:chgData name="Lucy Chan" userId="aa3c2adaf1a0e287" providerId="LiveId" clId="{A78D3BC8-CE1C-40E4-B05A-402BC732E11D}" dt="2019-04-11T11:26:14.635" v="55" actId="164"/>
          <ac:spMkLst>
            <pc:docMk/>
            <pc:sldMk cId="592942595" sldId="275"/>
            <ac:spMk id="62" creationId="{932EBD66-03F8-49CA-ADDD-B1B6F7D8D172}"/>
          </ac:spMkLst>
        </pc:spChg>
        <pc:spChg chg="mod">
          <ac:chgData name="Lucy Chan" userId="aa3c2adaf1a0e287" providerId="LiveId" clId="{A78D3BC8-CE1C-40E4-B05A-402BC732E11D}" dt="2019-04-11T11:26:14.635" v="55" actId="164"/>
          <ac:spMkLst>
            <pc:docMk/>
            <pc:sldMk cId="592942595" sldId="275"/>
            <ac:spMk id="80" creationId="{00000000-0000-0000-0000-000000000000}"/>
          </ac:spMkLst>
        </pc:spChg>
        <pc:spChg chg="mod">
          <ac:chgData name="Lucy Chan" userId="aa3c2adaf1a0e287" providerId="LiveId" clId="{A78D3BC8-CE1C-40E4-B05A-402BC732E11D}" dt="2019-04-11T11:26:14.635" v="55" actId="164"/>
          <ac:spMkLst>
            <pc:docMk/>
            <pc:sldMk cId="592942595" sldId="275"/>
            <ac:spMk id="94" creationId="{8F0E3176-164B-49DE-A6F7-F2E9A6F0E3BA}"/>
          </ac:spMkLst>
        </pc:spChg>
        <pc:spChg chg="add del">
          <ac:chgData name="Lucy Chan" userId="aa3c2adaf1a0e287" providerId="LiveId" clId="{A78D3BC8-CE1C-40E4-B05A-402BC732E11D}" dt="2019-04-11T11:24:52.675" v="46" actId="478"/>
          <ac:spMkLst>
            <pc:docMk/>
            <pc:sldMk cId="592942595" sldId="275"/>
            <ac:spMk id="155" creationId="{DE5CEF48-3DF5-4575-A0DE-9663D356B42F}"/>
          </ac:spMkLst>
        </pc:spChg>
        <pc:spChg chg="del">
          <ac:chgData name="Lucy Chan" userId="aa3c2adaf1a0e287" providerId="LiveId" clId="{A78D3BC8-CE1C-40E4-B05A-402BC732E11D}" dt="2019-04-11T11:23:27.782" v="1" actId="478"/>
          <ac:spMkLst>
            <pc:docMk/>
            <pc:sldMk cId="592942595" sldId="275"/>
            <ac:spMk id="156" creationId="{A430861C-B6A9-47DC-BF6A-F45727921D6D}"/>
          </ac:spMkLst>
        </pc:spChg>
        <pc:spChg chg="del">
          <ac:chgData name="Lucy Chan" userId="aa3c2adaf1a0e287" providerId="LiveId" clId="{A78D3BC8-CE1C-40E4-B05A-402BC732E11D}" dt="2019-04-11T11:23:29.033" v="2" actId="478"/>
          <ac:spMkLst>
            <pc:docMk/>
            <pc:sldMk cId="592942595" sldId="275"/>
            <ac:spMk id="157" creationId="{94F43D34-AF2C-4B9C-99FA-F3993F1FF07E}"/>
          </ac:spMkLst>
        </pc:spChg>
        <pc:spChg chg="mod">
          <ac:chgData name="Lucy Chan" userId="aa3c2adaf1a0e287" providerId="LiveId" clId="{A78D3BC8-CE1C-40E4-B05A-402BC732E11D}" dt="2019-04-11T11:26:14.635" v="55" actId="164"/>
          <ac:spMkLst>
            <pc:docMk/>
            <pc:sldMk cId="592942595" sldId="275"/>
            <ac:spMk id="234" creationId="{9EC1BD70-7E6D-4D88-96B8-3239F1735BB7}"/>
          </ac:spMkLst>
        </pc:spChg>
        <pc:grpChg chg="mod">
          <ac:chgData name="Lucy Chan" userId="aa3c2adaf1a0e287" providerId="LiveId" clId="{A78D3BC8-CE1C-40E4-B05A-402BC732E11D}" dt="2019-04-11T11:26:14.635" v="55" actId="164"/>
          <ac:grpSpMkLst>
            <pc:docMk/>
            <pc:sldMk cId="592942595" sldId="275"/>
            <ac:grpSpMk id="42" creationId="{430E0C33-4DF2-464D-B871-DF3B2FA8D458}"/>
          </ac:grpSpMkLst>
        </pc:grpChg>
        <pc:grpChg chg="mod">
          <ac:chgData name="Lucy Chan" userId="aa3c2adaf1a0e287" providerId="LiveId" clId="{A78D3BC8-CE1C-40E4-B05A-402BC732E11D}" dt="2019-04-11T11:26:14.635" v="55" actId="164"/>
          <ac:grpSpMkLst>
            <pc:docMk/>
            <pc:sldMk cId="592942595" sldId="275"/>
            <ac:grpSpMk id="48" creationId="{8C28B9D4-CA45-4A82-BA63-2D38E7D33F1B}"/>
          </ac:grpSpMkLst>
        </pc:grpChg>
        <pc:grpChg chg="mod">
          <ac:chgData name="Lucy Chan" userId="aa3c2adaf1a0e287" providerId="LiveId" clId="{A78D3BC8-CE1C-40E4-B05A-402BC732E11D}" dt="2019-04-11T11:26:14.635" v="55" actId="164"/>
          <ac:grpSpMkLst>
            <pc:docMk/>
            <pc:sldMk cId="592942595" sldId="275"/>
            <ac:grpSpMk id="52" creationId="{58689755-6828-4E9C-A18C-8AC804D6C98F}"/>
          </ac:grpSpMkLst>
        </pc:grpChg>
        <pc:grpChg chg="add mod">
          <ac:chgData name="Lucy Chan" userId="aa3c2adaf1a0e287" providerId="LiveId" clId="{A78D3BC8-CE1C-40E4-B05A-402BC732E11D}" dt="2019-04-11T11:26:14.635" v="55" actId="164"/>
          <ac:grpSpMkLst>
            <pc:docMk/>
            <pc:sldMk cId="592942595" sldId="275"/>
            <ac:grpSpMk id="224" creationId="{A4EABA5C-AC61-4449-ADE4-701B2CCF0F00}"/>
          </ac:grpSpMkLst>
        </pc:grpChg>
        <pc:inkChg chg="mod">
          <ac:chgData name="Lucy Chan" userId="aa3c2adaf1a0e287" providerId="LiveId" clId="{A78D3BC8-CE1C-40E4-B05A-402BC732E11D}" dt="2019-04-11T11:26:14.635" v="55" actId="164"/>
          <ac:inkMkLst>
            <pc:docMk/>
            <pc:sldMk cId="592942595" sldId="275"/>
            <ac:inkMk id="3" creationId="{85ED52FD-8C7D-4591-BED2-F9D920278D04}"/>
          </ac:inkMkLst>
        </pc:inkChg>
        <pc:inkChg chg="add del">
          <ac:chgData name="Lucy Chan" userId="aa3c2adaf1a0e287" providerId="LiveId" clId="{A78D3BC8-CE1C-40E4-B05A-402BC732E11D}" dt="2019-04-11T11:24:12.047" v="12" actId="9405"/>
          <ac:inkMkLst>
            <pc:docMk/>
            <pc:sldMk cId="592942595" sldId="275"/>
            <ac:inkMk id="7" creationId="{A23B6611-DD35-4368-ACB6-0C215F901D49}"/>
          </ac:inkMkLst>
        </pc:inkChg>
        <pc:inkChg chg="add del">
          <ac:chgData name="Lucy Chan" userId="aa3c2adaf1a0e287" providerId="LiveId" clId="{A78D3BC8-CE1C-40E4-B05A-402BC732E11D}" dt="2019-04-11T11:24:46.381" v="37" actId="9405"/>
          <ac:inkMkLst>
            <pc:docMk/>
            <pc:sldMk cId="592942595" sldId="275"/>
            <ac:inkMk id="8" creationId="{AE438A17-CEC5-4F08-B011-67B3398DCB36}"/>
          </ac:inkMkLst>
        </pc:inkChg>
        <pc:inkChg chg="add del">
          <ac:chgData name="Lucy Chan" userId="aa3c2adaf1a0e287" providerId="LiveId" clId="{A78D3BC8-CE1C-40E4-B05A-402BC732E11D}" dt="2019-04-11T11:24:46.223" v="36" actId="9405"/>
          <ac:inkMkLst>
            <pc:docMk/>
            <pc:sldMk cId="592942595" sldId="275"/>
            <ac:inkMk id="9" creationId="{02A735F8-03BE-4C08-A2A5-CDC246116508}"/>
          </ac:inkMkLst>
        </pc:inkChg>
        <pc:inkChg chg="add">
          <ac:chgData name="Lucy Chan" userId="aa3c2adaf1a0e287" providerId="LiveId" clId="{A78D3BC8-CE1C-40E4-B05A-402BC732E11D}" dt="2019-04-11T11:24:15.626" v="15"/>
          <ac:inkMkLst>
            <pc:docMk/>
            <pc:sldMk cId="592942595" sldId="275"/>
            <ac:inkMk id="10" creationId="{6C73DF32-4947-44D7-88AF-FB889CDBD589}"/>
          </ac:inkMkLst>
        </pc:inkChg>
        <pc:inkChg chg="add del">
          <ac:chgData name="Lucy Chan" userId="aa3c2adaf1a0e287" providerId="LiveId" clId="{A78D3BC8-CE1C-40E4-B05A-402BC732E11D}" dt="2019-04-11T11:24:18.106" v="17" actId="9405"/>
          <ac:inkMkLst>
            <pc:docMk/>
            <pc:sldMk cId="592942595" sldId="275"/>
            <ac:inkMk id="11" creationId="{3908740A-262C-415A-881F-83A94526D507}"/>
          </ac:inkMkLst>
        </pc:inkChg>
        <pc:inkChg chg="add del">
          <ac:chgData name="Lucy Chan" userId="aa3c2adaf1a0e287" providerId="LiveId" clId="{A78D3BC8-CE1C-40E4-B05A-402BC732E11D}" dt="2019-04-11T11:24:46.065" v="35" actId="9405"/>
          <ac:inkMkLst>
            <pc:docMk/>
            <pc:sldMk cId="592942595" sldId="275"/>
            <ac:inkMk id="12" creationId="{2E619AA9-62BE-4706-A776-6630F5C4F14A}"/>
          </ac:inkMkLst>
        </pc:inkChg>
        <pc:inkChg chg="add del">
          <ac:chgData name="Lucy Chan" userId="aa3c2adaf1a0e287" providerId="LiveId" clId="{A78D3BC8-CE1C-40E4-B05A-402BC732E11D}" dt="2019-04-11T11:24:45.889" v="34" actId="9405"/>
          <ac:inkMkLst>
            <pc:docMk/>
            <pc:sldMk cId="592942595" sldId="275"/>
            <ac:inkMk id="13" creationId="{30602C78-63FE-44E7-8764-7B3C9DD34700}"/>
          </ac:inkMkLst>
        </pc:inkChg>
        <pc:inkChg chg="add del">
          <ac:chgData name="Lucy Chan" userId="aa3c2adaf1a0e287" providerId="LiveId" clId="{A78D3BC8-CE1C-40E4-B05A-402BC732E11D}" dt="2019-04-11T11:24:45.458" v="33"/>
          <ac:inkMkLst>
            <pc:docMk/>
            <pc:sldMk cId="592942595" sldId="275"/>
            <ac:inkMk id="14" creationId="{91E8CE4D-4809-4485-9D75-BCED13EC4207}"/>
          </ac:inkMkLst>
        </pc:inkChg>
        <pc:inkChg chg="add del">
          <ac:chgData name="Lucy Chan" userId="aa3c2adaf1a0e287" providerId="LiveId" clId="{A78D3BC8-CE1C-40E4-B05A-402BC732E11D}" dt="2019-04-11T11:24:45.059" v="32" actId="9405"/>
          <ac:inkMkLst>
            <pc:docMk/>
            <pc:sldMk cId="592942595" sldId="275"/>
            <ac:inkMk id="15" creationId="{6EBB8E5E-3D18-4B4B-B7BD-7F5C99954963}"/>
          </ac:inkMkLst>
        </pc:inkChg>
        <pc:inkChg chg="add del">
          <ac:chgData name="Lucy Chan" userId="aa3c2adaf1a0e287" providerId="LiveId" clId="{A78D3BC8-CE1C-40E4-B05A-402BC732E11D}" dt="2019-04-11T11:24:44.494" v="31" actId="9405"/>
          <ac:inkMkLst>
            <pc:docMk/>
            <pc:sldMk cId="592942595" sldId="275"/>
            <ac:inkMk id="16" creationId="{5DA31D9E-638F-4BEE-A899-26A1DF8E8093}"/>
          </ac:inkMkLst>
        </pc:inkChg>
        <pc:inkChg chg="mod">
          <ac:chgData name="Lucy Chan" userId="aa3c2adaf1a0e287" providerId="LiveId" clId="{A78D3BC8-CE1C-40E4-B05A-402BC732E11D}" dt="2019-04-11T11:26:14.635" v="55" actId="164"/>
          <ac:inkMkLst>
            <pc:docMk/>
            <pc:sldMk cId="592942595" sldId="275"/>
            <ac:inkMk id="17" creationId="{C1A3253F-7D84-4647-A061-DD2955E6BA89}"/>
          </ac:inkMkLst>
        </pc:inkChg>
        <pc:inkChg chg="add del">
          <ac:chgData name="Lucy Chan" userId="aa3c2adaf1a0e287" providerId="LiveId" clId="{A78D3BC8-CE1C-40E4-B05A-402BC732E11D}" dt="2019-04-11T11:24:44.492" v="30"/>
          <ac:inkMkLst>
            <pc:docMk/>
            <pc:sldMk cId="592942595" sldId="275"/>
            <ac:inkMk id="18" creationId="{A38AA3C3-C8E0-457B-88C7-405A4F3BA7BF}"/>
          </ac:inkMkLst>
        </pc:inkChg>
        <pc:inkChg chg="add del">
          <ac:chgData name="Lucy Chan" userId="aa3c2adaf1a0e287" providerId="LiveId" clId="{A78D3BC8-CE1C-40E4-B05A-402BC732E11D}" dt="2019-04-11T11:24:44.492" v="30"/>
          <ac:inkMkLst>
            <pc:docMk/>
            <pc:sldMk cId="592942595" sldId="275"/>
            <ac:inkMk id="19" creationId="{C9F3CB15-A37C-467F-B423-6C2EE1572950}"/>
          </ac:inkMkLst>
        </pc:inkChg>
        <pc:inkChg chg="add del">
          <ac:chgData name="Lucy Chan" userId="aa3c2adaf1a0e287" providerId="LiveId" clId="{A78D3BC8-CE1C-40E4-B05A-402BC732E11D}" dt="2019-04-11T11:24:44.468" v="29"/>
          <ac:inkMkLst>
            <pc:docMk/>
            <pc:sldMk cId="592942595" sldId="275"/>
            <ac:inkMk id="20" creationId="{A86F086B-9C13-44BC-8D68-2A856CF089CD}"/>
          </ac:inkMkLst>
        </pc:inkChg>
        <pc:inkChg chg="add del">
          <ac:chgData name="Lucy Chan" userId="aa3c2adaf1a0e287" providerId="LiveId" clId="{A78D3BC8-CE1C-40E4-B05A-402BC732E11D}" dt="2019-04-11T11:24:43.844" v="28"/>
          <ac:inkMkLst>
            <pc:docMk/>
            <pc:sldMk cId="592942595" sldId="275"/>
            <ac:inkMk id="21" creationId="{24218173-F718-4577-BEA2-C7925E079905}"/>
          </ac:inkMkLst>
        </pc:inkChg>
        <pc:inkChg chg="add del">
          <ac:chgData name="Lucy Chan" userId="aa3c2adaf1a0e287" providerId="LiveId" clId="{A78D3BC8-CE1C-40E4-B05A-402BC732E11D}" dt="2019-04-11T11:25:13.188" v="52"/>
          <ac:inkMkLst>
            <pc:docMk/>
            <pc:sldMk cId="592942595" sldId="275"/>
            <ac:inkMk id="22" creationId="{CB8C2B4F-78C5-447F-8C20-DD0FE14F3ACA}"/>
          </ac:inkMkLst>
        </pc:inkChg>
        <pc:inkChg chg="add del mod">
          <ac:chgData name="Lucy Chan" userId="aa3c2adaf1a0e287" providerId="LiveId" clId="{A78D3BC8-CE1C-40E4-B05A-402BC732E11D}" dt="2019-04-11T11:24:58.402" v="47" actId="478"/>
          <ac:inkMkLst>
            <pc:docMk/>
            <pc:sldMk cId="592942595" sldId="275"/>
            <ac:inkMk id="24" creationId="{3DD754D0-B94F-4445-9CF3-7D771133F11F}"/>
          </ac:inkMkLst>
        </pc:inkChg>
        <pc:inkChg chg="add del mod">
          <ac:chgData name="Lucy Chan" userId="aa3c2adaf1a0e287" providerId="LiveId" clId="{A78D3BC8-CE1C-40E4-B05A-402BC732E11D}" dt="2019-04-11T11:26:14.635" v="55" actId="164"/>
          <ac:inkMkLst>
            <pc:docMk/>
            <pc:sldMk cId="592942595" sldId="275"/>
            <ac:inkMk id="25" creationId="{57B3F66E-E7FE-4606-BBB3-E89A2AEC7609}"/>
          </ac:inkMkLst>
        </pc:inkChg>
        <pc:inkChg chg="add del">
          <ac:chgData name="Lucy Chan" userId="aa3c2adaf1a0e287" providerId="LiveId" clId="{A78D3BC8-CE1C-40E4-B05A-402BC732E11D}" dt="2019-04-11T11:25:11.317" v="50" actId="9405"/>
          <ac:inkMkLst>
            <pc:docMk/>
            <pc:sldMk cId="592942595" sldId="275"/>
            <ac:inkMk id="27" creationId="{495E1131-E37E-45B0-A7E3-9EF84B80619E}"/>
          </ac:inkMkLst>
        </pc:inkChg>
        <pc:inkChg chg="add del">
          <ac:chgData name="Lucy Chan" userId="aa3c2adaf1a0e287" providerId="LiveId" clId="{A78D3BC8-CE1C-40E4-B05A-402BC732E11D}" dt="2019-04-11T11:25:13.188" v="52"/>
          <ac:inkMkLst>
            <pc:docMk/>
            <pc:sldMk cId="592942595" sldId="275"/>
            <ac:inkMk id="28" creationId="{82221519-D6FC-441B-94CB-FA6FD0D37C41}"/>
          </ac:inkMkLst>
        </pc:inkChg>
        <pc:inkChg chg="add del">
          <ac:chgData name="Lucy Chan" userId="aa3c2adaf1a0e287" providerId="LiveId" clId="{A78D3BC8-CE1C-40E4-B05A-402BC732E11D}" dt="2019-04-11T11:25:17.319" v="53"/>
          <ac:inkMkLst>
            <pc:docMk/>
            <pc:sldMk cId="592942595" sldId="275"/>
            <ac:inkMk id="29" creationId="{751466FC-C71D-4C7E-811D-A0CBCE375511}"/>
          </ac:inkMkLst>
        </pc:inkChg>
        <pc:inkChg chg="add del">
          <ac:chgData name="Lucy Chan" userId="aa3c2adaf1a0e287" providerId="LiveId" clId="{A78D3BC8-CE1C-40E4-B05A-402BC732E11D}" dt="2019-04-11T11:25:18.175" v="54"/>
          <ac:inkMkLst>
            <pc:docMk/>
            <pc:sldMk cId="592942595" sldId="275"/>
            <ac:inkMk id="30" creationId="{B0B1F682-584E-4AC4-9804-F347B4F234C8}"/>
          </ac:inkMkLst>
        </pc:inkChg>
        <pc:inkChg chg="add mod">
          <ac:chgData name="Lucy Chan" userId="aa3c2adaf1a0e287" providerId="LiveId" clId="{A78D3BC8-CE1C-40E4-B05A-402BC732E11D}" dt="2019-04-11T11:26:14.635" v="55" actId="164"/>
          <ac:inkMkLst>
            <pc:docMk/>
            <pc:sldMk cId="592942595" sldId="275"/>
            <ac:inkMk id="31" creationId="{13E045AB-9D72-468D-94A9-0FFCF0D25FF6}"/>
          </ac:inkMkLst>
        </pc:inkChg>
        <pc:cxnChg chg="mod">
          <ac:chgData name="Lucy Chan" userId="aa3c2adaf1a0e287" providerId="LiveId" clId="{A78D3BC8-CE1C-40E4-B05A-402BC732E11D}" dt="2019-04-11T11:26:14.635" v="55" actId="164"/>
          <ac:cxnSpMkLst>
            <pc:docMk/>
            <pc:sldMk cId="592942595" sldId="275"/>
            <ac:cxnSpMk id="5" creationId="{00000000-0000-0000-0000-000000000000}"/>
          </ac:cxnSpMkLst>
        </pc:cxnChg>
        <pc:cxnChg chg="mod">
          <ac:chgData name="Lucy Chan" userId="aa3c2adaf1a0e287" providerId="LiveId" clId="{A78D3BC8-CE1C-40E4-B05A-402BC732E11D}" dt="2019-04-11T11:26:14.635" v="55" actId="164"/>
          <ac:cxnSpMkLst>
            <pc:docMk/>
            <pc:sldMk cId="592942595" sldId="275"/>
            <ac:cxnSpMk id="23" creationId="{00000000-0000-0000-0000-000000000000}"/>
          </ac:cxnSpMkLst>
        </pc:cxnChg>
        <pc:cxnChg chg="mod">
          <ac:chgData name="Lucy Chan" userId="aa3c2adaf1a0e287" providerId="LiveId" clId="{A78D3BC8-CE1C-40E4-B05A-402BC732E11D}" dt="2019-04-12T08:18:53.175" v="530" actId="1076"/>
          <ac:cxnSpMkLst>
            <pc:docMk/>
            <pc:sldMk cId="592942595" sldId="275"/>
            <ac:cxnSpMk id="37" creationId="{00000000-0000-0000-0000-000000000000}"/>
          </ac:cxnSpMkLst>
        </pc:cxnChg>
      </pc:sldChg>
      <pc:sldChg chg="addSp delSp modSp">
        <pc:chgData name="Lucy Chan" userId="aa3c2adaf1a0e287" providerId="LiveId" clId="{A78D3BC8-CE1C-40E4-B05A-402BC732E11D}" dt="2019-04-12T08:19:20.826" v="534" actId="1076"/>
        <pc:sldMkLst>
          <pc:docMk/>
          <pc:sldMk cId="2839472856" sldId="276"/>
        </pc:sldMkLst>
        <pc:spChg chg="add mod">
          <ac:chgData name="Lucy Chan" userId="aa3c2adaf1a0e287" providerId="LiveId" clId="{A78D3BC8-CE1C-40E4-B05A-402BC732E11D}" dt="2019-04-12T08:19:20.826" v="534" actId="1076"/>
          <ac:spMkLst>
            <pc:docMk/>
            <pc:sldMk cId="2839472856" sldId="276"/>
            <ac:spMk id="8" creationId="{91526B6C-B3BB-4426-9B80-2B1EA64654B1}"/>
          </ac:spMkLst>
        </pc:spChg>
        <pc:spChg chg="del">
          <ac:chgData name="Lucy Chan" userId="aa3c2adaf1a0e287" providerId="LiveId" clId="{A78D3BC8-CE1C-40E4-B05A-402BC732E11D}" dt="2019-04-11T11:29:34.253" v="90" actId="478"/>
          <ac:spMkLst>
            <pc:docMk/>
            <pc:sldMk cId="2839472856" sldId="276"/>
            <ac:spMk id="61" creationId="{A6AA3A69-FF3B-4544-9DE5-D79C590BA53D}"/>
          </ac:spMkLst>
        </pc:spChg>
        <pc:spChg chg="add del mod">
          <ac:chgData name="Lucy Chan" userId="aa3c2adaf1a0e287" providerId="LiveId" clId="{A78D3BC8-CE1C-40E4-B05A-402BC732E11D}" dt="2019-04-12T08:19:19.072" v="533" actId="1076"/>
          <ac:spMkLst>
            <pc:docMk/>
            <pc:sldMk cId="2839472856" sldId="276"/>
            <ac:spMk id="136" creationId="{46B6EED2-A6C4-4EE9-99E3-EB9F94BF1C21}"/>
          </ac:spMkLst>
        </pc:spChg>
        <pc:spChg chg="del">
          <ac:chgData name="Lucy Chan" userId="aa3c2adaf1a0e287" providerId="LiveId" clId="{A78D3BC8-CE1C-40E4-B05A-402BC732E11D}" dt="2019-04-11T11:29:38.883" v="93" actId="478"/>
          <ac:spMkLst>
            <pc:docMk/>
            <pc:sldMk cId="2839472856" sldId="276"/>
            <ac:spMk id="155" creationId="{DE5CEF48-3DF5-4575-A0DE-9663D356B42F}"/>
          </ac:spMkLst>
        </pc:spChg>
        <pc:spChg chg="del">
          <ac:chgData name="Lucy Chan" userId="aa3c2adaf1a0e287" providerId="LiveId" clId="{A78D3BC8-CE1C-40E4-B05A-402BC732E11D}" dt="2019-04-11T11:29:39.564" v="94" actId="478"/>
          <ac:spMkLst>
            <pc:docMk/>
            <pc:sldMk cId="2839472856" sldId="276"/>
            <ac:spMk id="157" creationId="{94F43D34-AF2C-4B9C-99FA-F3993F1FF07E}"/>
          </ac:spMkLst>
        </pc:spChg>
        <pc:spChg chg="mod">
          <ac:chgData name="Lucy Chan" userId="aa3c2adaf1a0e287" providerId="LiveId" clId="{A78D3BC8-CE1C-40E4-B05A-402BC732E11D}" dt="2019-04-11T11:29:49.244" v="107" actId="20577"/>
          <ac:spMkLst>
            <pc:docMk/>
            <pc:sldMk cId="2839472856" sldId="276"/>
            <ac:spMk id="249" creationId="{EF51AFF1-DEED-4F75-ABE6-93793EE1A385}"/>
          </ac:spMkLst>
        </pc:spChg>
        <pc:inkChg chg="add del">
          <ac:chgData name="Lucy Chan" userId="aa3c2adaf1a0e287" providerId="LiveId" clId="{A78D3BC8-CE1C-40E4-B05A-402BC732E11D}" dt="2019-04-11T11:30:28.863" v="120" actId="9405"/>
          <ac:inkMkLst>
            <pc:docMk/>
            <pc:sldMk cId="2839472856" sldId="276"/>
            <ac:inkMk id="9" creationId="{F9EBB479-8981-49C0-BE81-7B678A4C2DC7}"/>
          </ac:inkMkLst>
        </pc:inkChg>
        <pc:inkChg chg="del mod">
          <ac:chgData name="Lucy Chan" userId="aa3c2adaf1a0e287" providerId="LiveId" clId="{A78D3BC8-CE1C-40E4-B05A-402BC732E11D}" dt="2019-04-11T11:30:15.763" v="112" actId="478"/>
          <ac:inkMkLst>
            <pc:docMk/>
            <pc:sldMk cId="2839472856" sldId="276"/>
            <ac:inkMk id="10" creationId="{0D589BE4-B72B-43E2-82AF-57345DFB871D}"/>
          </ac:inkMkLst>
        </pc:inkChg>
        <pc:inkChg chg="add del">
          <ac:chgData name="Lucy Chan" userId="aa3c2adaf1a0e287" providerId="LiveId" clId="{A78D3BC8-CE1C-40E4-B05A-402BC732E11D}" dt="2019-04-11T11:30:40.830" v="126"/>
          <ac:inkMkLst>
            <pc:docMk/>
            <pc:sldMk cId="2839472856" sldId="276"/>
            <ac:inkMk id="11" creationId="{02F5D351-2097-4426-888B-2DE336DE596A}"/>
          </ac:inkMkLst>
        </pc:inkChg>
        <pc:inkChg chg="add del">
          <ac:chgData name="Lucy Chan" userId="aa3c2adaf1a0e287" providerId="LiveId" clId="{A78D3BC8-CE1C-40E4-B05A-402BC732E11D}" dt="2019-04-11T11:30:40.830" v="126"/>
          <ac:inkMkLst>
            <pc:docMk/>
            <pc:sldMk cId="2839472856" sldId="276"/>
            <ac:inkMk id="12" creationId="{E23A6856-98B2-4FFB-8E3D-3A298893A7C1}"/>
          </ac:inkMkLst>
        </pc:inkChg>
        <pc:inkChg chg="add del">
          <ac:chgData name="Lucy Chan" userId="aa3c2adaf1a0e287" providerId="LiveId" clId="{A78D3BC8-CE1C-40E4-B05A-402BC732E11D}" dt="2019-04-11T11:30:40.830" v="126"/>
          <ac:inkMkLst>
            <pc:docMk/>
            <pc:sldMk cId="2839472856" sldId="276"/>
            <ac:inkMk id="13" creationId="{25996231-806E-480D-AE19-FEEB88113E55}"/>
          </ac:inkMkLst>
        </pc:inkChg>
        <pc:inkChg chg="add del">
          <ac:chgData name="Lucy Chan" userId="aa3c2adaf1a0e287" providerId="LiveId" clId="{A78D3BC8-CE1C-40E4-B05A-402BC732E11D}" dt="2019-04-11T11:30:40.394" v="125" actId="9405"/>
          <ac:inkMkLst>
            <pc:docMk/>
            <pc:sldMk cId="2839472856" sldId="276"/>
            <ac:inkMk id="14" creationId="{2AAC3835-8E7F-4FC4-B93A-B0DE3ADE2D61}"/>
          </ac:inkMkLst>
        </pc:inkChg>
        <pc:inkChg chg="add del">
          <ac:chgData name="Lucy Chan" userId="aa3c2adaf1a0e287" providerId="LiveId" clId="{A78D3BC8-CE1C-40E4-B05A-402BC732E11D}" dt="2019-04-11T11:31:34.689" v="172"/>
          <ac:inkMkLst>
            <pc:docMk/>
            <pc:sldMk cId="2839472856" sldId="276"/>
            <ac:inkMk id="15" creationId="{8CB34756-A589-4B0B-8627-DCAB87E97D03}"/>
          </ac:inkMkLst>
        </pc:inkChg>
        <pc:inkChg chg="add del">
          <ac:chgData name="Lucy Chan" userId="aa3c2adaf1a0e287" providerId="LiveId" clId="{A78D3BC8-CE1C-40E4-B05A-402BC732E11D}" dt="2019-04-11T11:30:42.559" v="128" actId="9405"/>
          <ac:inkMkLst>
            <pc:docMk/>
            <pc:sldMk cId="2839472856" sldId="276"/>
            <ac:inkMk id="16" creationId="{16FE7EE5-EE81-4788-87DA-0CD682E6C61A}"/>
          </ac:inkMkLst>
        </pc:inkChg>
        <pc:inkChg chg="add del">
          <ac:chgData name="Lucy Chan" userId="aa3c2adaf1a0e287" providerId="LiveId" clId="{A78D3BC8-CE1C-40E4-B05A-402BC732E11D}" dt="2019-04-11T11:30:43.778" v="130" actId="9405"/>
          <ac:inkMkLst>
            <pc:docMk/>
            <pc:sldMk cId="2839472856" sldId="276"/>
            <ac:inkMk id="17" creationId="{DE3F54DD-5DE7-4604-9159-86FF8C3A4B06}"/>
          </ac:inkMkLst>
        </pc:inkChg>
        <pc:inkChg chg="add del">
          <ac:chgData name="Lucy Chan" userId="aa3c2adaf1a0e287" providerId="LiveId" clId="{A78D3BC8-CE1C-40E4-B05A-402BC732E11D}" dt="2019-04-11T11:30:44.867" v="132" actId="9405"/>
          <ac:inkMkLst>
            <pc:docMk/>
            <pc:sldMk cId="2839472856" sldId="276"/>
            <ac:inkMk id="18" creationId="{329D50BD-08D3-4180-848F-986E397727D9}"/>
          </ac:inkMkLst>
        </pc:inkChg>
        <pc:inkChg chg="add del">
          <ac:chgData name="Lucy Chan" userId="aa3c2adaf1a0e287" providerId="LiveId" clId="{A78D3BC8-CE1C-40E4-B05A-402BC732E11D}" dt="2019-04-11T11:30:46.649" v="134" actId="9405"/>
          <ac:inkMkLst>
            <pc:docMk/>
            <pc:sldMk cId="2839472856" sldId="276"/>
            <ac:inkMk id="19" creationId="{2D988F87-854C-498E-A6EF-C0A9177D1635}"/>
          </ac:inkMkLst>
        </pc:inkChg>
        <pc:inkChg chg="del mod">
          <ac:chgData name="Lucy Chan" userId="aa3c2adaf1a0e287" providerId="LiveId" clId="{A78D3BC8-CE1C-40E4-B05A-402BC732E11D}" dt="2019-04-11T11:30:16.289" v="113" actId="478"/>
          <ac:inkMkLst>
            <pc:docMk/>
            <pc:sldMk cId="2839472856" sldId="276"/>
            <ac:inkMk id="20" creationId="{92B9A938-8CFA-4992-9088-C640D33EE995}"/>
          </ac:inkMkLst>
        </pc:inkChg>
        <pc:inkChg chg="add del">
          <ac:chgData name="Lucy Chan" userId="aa3c2adaf1a0e287" providerId="LiveId" clId="{A78D3BC8-CE1C-40E4-B05A-402BC732E11D}" dt="2019-04-11T11:30:48.208" v="136" actId="9405"/>
          <ac:inkMkLst>
            <pc:docMk/>
            <pc:sldMk cId="2839472856" sldId="276"/>
            <ac:inkMk id="21" creationId="{0F9064F6-28CD-4144-A5AD-561A19E9D65D}"/>
          </ac:inkMkLst>
        </pc:inkChg>
        <pc:inkChg chg="add del">
          <ac:chgData name="Lucy Chan" userId="aa3c2adaf1a0e287" providerId="LiveId" clId="{A78D3BC8-CE1C-40E4-B05A-402BC732E11D}" dt="2019-04-11T11:30:51.589" v="139"/>
          <ac:inkMkLst>
            <pc:docMk/>
            <pc:sldMk cId="2839472856" sldId="276"/>
            <ac:inkMk id="22" creationId="{DFA7B0B4-3027-4E5C-949E-25FC43576CE0}"/>
          </ac:inkMkLst>
        </pc:inkChg>
        <pc:inkChg chg="add del">
          <ac:chgData name="Lucy Chan" userId="aa3c2adaf1a0e287" providerId="LiveId" clId="{A78D3BC8-CE1C-40E4-B05A-402BC732E11D}" dt="2019-04-11T11:30:51.589" v="139"/>
          <ac:inkMkLst>
            <pc:docMk/>
            <pc:sldMk cId="2839472856" sldId="276"/>
            <ac:inkMk id="24" creationId="{C94FBFA7-7A24-4F43-86F9-043E9463392C}"/>
          </ac:inkMkLst>
        </pc:inkChg>
        <pc:inkChg chg="add">
          <ac:chgData name="Lucy Chan" userId="aa3c2adaf1a0e287" providerId="LiveId" clId="{A78D3BC8-CE1C-40E4-B05A-402BC732E11D}" dt="2019-04-11T11:30:51.589" v="139"/>
          <ac:inkMkLst>
            <pc:docMk/>
            <pc:sldMk cId="2839472856" sldId="276"/>
            <ac:inkMk id="25" creationId="{467ADCF4-8D0D-4DFB-A2F6-11F75B294D38}"/>
          </ac:inkMkLst>
        </pc:inkChg>
        <pc:inkChg chg="add del">
          <ac:chgData name="Lucy Chan" userId="aa3c2adaf1a0e287" providerId="LiveId" clId="{A78D3BC8-CE1C-40E4-B05A-402BC732E11D}" dt="2019-04-11T11:30:55.790" v="142"/>
          <ac:inkMkLst>
            <pc:docMk/>
            <pc:sldMk cId="2839472856" sldId="276"/>
            <ac:inkMk id="28" creationId="{3DA7B8C8-7CDD-4C65-959B-E9D55B0A9863}"/>
          </ac:inkMkLst>
        </pc:inkChg>
        <pc:inkChg chg="add del">
          <ac:chgData name="Lucy Chan" userId="aa3c2adaf1a0e287" providerId="LiveId" clId="{A78D3BC8-CE1C-40E4-B05A-402BC732E11D}" dt="2019-04-11T11:30:55.790" v="142"/>
          <ac:inkMkLst>
            <pc:docMk/>
            <pc:sldMk cId="2839472856" sldId="276"/>
            <ac:inkMk id="31" creationId="{6594CEFC-13EA-47BF-9C9B-EC57DA90C695}"/>
          </ac:inkMkLst>
        </pc:inkChg>
        <pc:inkChg chg="add">
          <ac:chgData name="Lucy Chan" userId="aa3c2adaf1a0e287" providerId="LiveId" clId="{A78D3BC8-CE1C-40E4-B05A-402BC732E11D}" dt="2019-04-11T11:31:36.678" v="175"/>
          <ac:inkMkLst>
            <pc:docMk/>
            <pc:sldMk cId="2839472856" sldId="276"/>
            <ac:inkMk id="32" creationId="{32FEA3AF-05DF-4EB7-AB3C-368C18997AEA}"/>
          </ac:inkMkLst>
        </pc:inkChg>
        <pc:inkChg chg="add del">
          <ac:chgData name="Lucy Chan" userId="aa3c2adaf1a0e287" providerId="LiveId" clId="{A78D3BC8-CE1C-40E4-B05A-402BC732E11D}" dt="2019-04-11T11:31:39.917" v="177"/>
          <ac:inkMkLst>
            <pc:docMk/>
            <pc:sldMk cId="2839472856" sldId="276"/>
            <ac:inkMk id="33" creationId="{6CE54A23-55CF-4743-8596-E81B4BCB6FFB}"/>
          </ac:inkMkLst>
        </pc:inkChg>
        <pc:inkChg chg="add del">
          <ac:chgData name="Lucy Chan" userId="aa3c2adaf1a0e287" providerId="LiveId" clId="{A78D3BC8-CE1C-40E4-B05A-402BC732E11D}" dt="2019-04-11T11:31:40.480" v="178"/>
          <ac:inkMkLst>
            <pc:docMk/>
            <pc:sldMk cId="2839472856" sldId="276"/>
            <ac:inkMk id="34" creationId="{A6C008AE-0BDB-410A-8D8B-75DFEA68A13E}"/>
          </ac:inkMkLst>
        </pc:inkChg>
        <pc:inkChg chg="add del">
          <ac:chgData name="Lucy Chan" userId="aa3c2adaf1a0e287" providerId="LiveId" clId="{A78D3BC8-CE1C-40E4-B05A-402BC732E11D}" dt="2019-04-11T11:31:41.034" v="179"/>
          <ac:inkMkLst>
            <pc:docMk/>
            <pc:sldMk cId="2839472856" sldId="276"/>
            <ac:inkMk id="35" creationId="{60CEBB3D-1252-4C70-9524-D516DEF54203}"/>
          </ac:inkMkLst>
        </pc:inkChg>
        <pc:inkChg chg="add">
          <ac:chgData name="Lucy Chan" userId="aa3c2adaf1a0e287" providerId="LiveId" clId="{A78D3BC8-CE1C-40E4-B05A-402BC732E11D}" dt="2019-04-11T11:31:41.034" v="179"/>
          <ac:inkMkLst>
            <pc:docMk/>
            <pc:sldMk cId="2839472856" sldId="276"/>
            <ac:inkMk id="38" creationId="{E01FCA97-683C-4A91-9DF9-2F5ACF6486A9}"/>
          </ac:inkMkLst>
        </pc:inkChg>
        <pc:inkChg chg="add del">
          <ac:chgData name="Lucy Chan" userId="aa3c2adaf1a0e287" providerId="LiveId" clId="{A78D3BC8-CE1C-40E4-B05A-402BC732E11D}" dt="2019-04-11T11:31:44.544" v="181"/>
          <ac:inkMkLst>
            <pc:docMk/>
            <pc:sldMk cId="2839472856" sldId="276"/>
            <ac:inkMk id="41" creationId="{56AAE21B-686F-4C42-AA61-56A6A62CB5E6}"/>
          </ac:inkMkLst>
        </pc:inkChg>
        <pc:inkChg chg="add del">
          <ac:chgData name="Lucy Chan" userId="aa3c2adaf1a0e287" providerId="LiveId" clId="{A78D3BC8-CE1C-40E4-B05A-402BC732E11D}" dt="2019-04-11T11:31:45.152" v="182"/>
          <ac:inkMkLst>
            <pc:docMk/>
            <pc:sldMk cId="2839472856" sldId="276"/>
            <ac:inkMk id="42" creationId="{DBEC572D-886A-4153-88B5-968CFB3ED4D9}"/>
          </ac:inkMkLst>
        </pc:inkChg>
        <pc:inkChg chg="add">
          <ac:chgData name="Lucy Chan" userId="aa3c2adaf1a0e287" providerId="LiveId" clId="{A78D3BC8-CE1C-40E4-B05A-402BC732E11D}" dt="2019-04-11T11:31:45.152" v="182"/>
          <ac:inkMkLst>
            <pc:docMk/>
            <pc:sldMk cId="2839472856" sldId="276"/>
            <ac:inkMk id="43" creationId="{503CD2EA-FCBB-4E71-9337-80AA1D3BFC92}"/>
          </ac:inkMkLst>
        </pc:inkChg>
        <pc:inkChg chg="add del">
          <ac:chgData name="Lucy Chan" userId="aa3c2adaf1a0e287" providerId="LiveId" clId="{A78D3BC8-CE1C-40E4-B05A-402BC732E11D}" dt="2019-04-11T11:31:48.182" v="184"/>
          <ac:inkMkLst>
            <pc:docMk/>
            <pc:sldMk cId="2839472856" sldId="276"/>
            <ac:inkMk id="44" creationId="{31F40537-842E-4E8E-BF0E-165CE1FDDDB3}"/>
          </ac:inkMkLst>
        </pc:inkChg>
        <pc:inkChg chg="add del">
          <ac:chgData name="Lucy Chan" userId="aa3c2adaf1a0e287" providerId="LiveId" clId="{A78D3BC8-CE1C-40E4-B05A-402BC732E11D}" dt="2019-04-11T11:31:48.699" v="185"/>
          <ac:inkMkLst>
            <pc:docMk/>
            <pc:sldMk cId="2839472856" sldId="276"/>
            <ac:inkMk id="48" creationId="{6DFF8C72-9CFC-46A4-8785-D4AD06E95244}"/>
          </ac:inkMkLst>
        </pc:inkChg>
        <pc:inkChg chg="add">
          <ac:chgData name="Lucy Chan" userId="aa3c2adaf1a0e287" providerId="LiveId" clId="{A78D3BC8-CE1C-40E4-B05A-402BC732E11D}" dt="2019-04-11T11:31:48.699" v="185"/>
          <ac:inkMkLst>
            <pc:docMk/>
            <pc:sldMk cId="2839472856" sldId="276"/>
            <ac:inkMk id="49" creationId="{F5B6ED1E-BA94-491A-889C-A47CF8257BBB}"/>
          </ac:inkMkLst>
        </pc:inkChg>
        <pc:inkChg chg="del">
          <ac:chgData name="Lucy Chan" userId="aa3c2adaf1a0e287" providerId="LiveId" clId="{A78D3BC8-CE1C-40E4-B05A-402BC732E11D}" dt="2019-04-11T11:30:16.888" v="114" actId="478"/>
          <ac:inkMkLst>
            <pc:docMk/>
            <pc:sldMk cId="2839472856" sldId="276"/>
            <ac:inkMk id="55" creationId="{112F2878-2AFD-4F63-95F1-C4067D6A62FA}"/>
          </ac:inkMkLst>
        </pc:inkChg>
        <pc:inkChg chg="del">
          <ac:chgData name="Lucy Chan" userId="aa3c2adaf1a0e287" providerId="LiveId" clId="{A78D3BC8-CE1C-40E4-B05A-402BC732E11D}" dt="2019-04-11T11:30:18.441" v="115" actId="478"/>
          <ac:inkMkLst>
            <pc:docMk/>
            <pc:sldMk cId="2839472856" sldId="276"/>
            <ac:inkMk id="67" creationId="{895BFF9F-934C-423B-A9F9-C85972F7167C}"/>
          </ac:inkMkLst>
        </pc:inkChg>
        <pc:inkChg chg="del">
          <ac:chgData name="Lucy Chan" userId="aa3c2adaf1a0e287" providerId="LiveId" clId="{A78D3BC8-CE1C-40E4-B05A-402BC732E11D}" dt="2019-04-11T11:30:20.618" v="117" actId="478"/>
          <ac:inkMkLst>
            <pc:docMk/>
            <pc:sldMk cId="2839472856" sldId="276"/>
            <ac:inkMk id="77" creationId="{4EABA90F-E1A5-483D-A892-0E165552039D}"/>
          </ac:inkMkLst>
        </pc:inkChg>
        <pc:inkChg chg="del">
          <ac:chgData name="Lucy Chan" userId="aa3c2adaf1a0e287" providerId="LiveId" clId="{A78D3BC8-CE1C-40E4-B05A-402BC732E11D}" dt="2019-04-11T11:30:21.673" v="118" actId="478"/>
          <ac:inkMkLst>
            <pc:docMk/>
            <pc:sldMk cId="2839472856" sldId="276"/>
            <ac:inkMk id="86" creationId="{2FA51911-DDC5-4C00-93A4-F188B2D9F92E}"/>
          </ac:inkMkLst>
        </pc:inkChg>
        <pc:inkChg chg="add del">
          <ac:chgData name="Lucy Chan" userId="aa3c2adaf1a0e287" providerId="LiveId" clId="{A78D3BC8-CE1C-40E4-B05A-402BC732E11D}" dt="2019-04-11T11:31:39.242" v="176"/>
          <ac:inkMkLst>
            <pc:docMk/>
            <pc:sldMk cId="2839472856" sldId="276"/>
            <ac:inkMk id="226" creationId="{B57E09C4-8279-4242-916D-4BD76C53161C}"/>
          </ac:inkMkLst>
        </pc:inkChg>
        <pc:inkChg chg="add del">
          <ac:chgData name="Lucy Chan" userId="aa3c2adaf1a0e287" providerId="LiveId" clId="{A78D3BC8-CE1C-40E4-B05A-402BC732E11D}" dt="2019-04-11T11:30:57.238" v="144" actId="9405"/>
          <ac:inkMkLst>
            <pc:docMk/>
            <pc:sldMk cId="2839472856" sldId="276"/>
            <ac:inkMk id="227" creationId="{EFF2C9CC-F981-4001-A677-4E175DDAF562}"/>
          </ac:inkMkLst>
        </pc:inkChg>
        <pc:inkChg chg="add del">
          <ac:chgData name="Lucy Chan" userId="aa3c2adaf1a0e287" providerId="LiveId" clId="{A78D3BC8-CE1C-40E4-B05A-402BC732E11D}" dt="2019-04-11T11:31:01.489" v="149"/>
          <ac:inkMkLst>
            <pc:docMk/>
            <pc:sldMk cId="2839472856" sldId="276"/>
            <ac:inkMk id="228" creationId="{D7199743-1966-4886-A0F8-EBAC39945EDE}"/>
          </ac:inkMkLst>
        </pc:inkChg>
        <pc:inkChg chg="add del">
          <ac:chgData name="Lucy Chan" userId="aa3c2adaf1a0e287" providerId="LiveId" clId="{A78D3BC8-CE1C-40E4-B05A-402BC732E11D}" dt="2019-04-11T11:30:59.917" v="147" actId="9405"/>
          <ac:inkMkLst>
            <pc:docMk/>
            <pc:sldMk cId="2839472856" sldId="276"/>
            <ac:inkMk id="229" creationId="{1A9CC834-7799-439D-852C-3336102872CD}"/>
          </ac:inkMkLst>
        </pc:inkChg>
        <pc:inkChg chg="add del">
          <ac:chgData name="Lucy Chan" userId="aa3c2adaf1a0e287" providerId="LiveId" clId="{A78D3BC8-CE1C-40E4-B05A-402BC732E11D}" dt="2019-04-11T11:31:01.489" v="149"/>
          <ac:inkMkLst>
            <pc:docMk/>
            <pc:sldMk cId="2839472856" sldId="276"/>
            <ac:inkMk id="230" creationId="{D6CF86EA-94A7-4159-8280-C95CCD54EF7C}"/>
          </ac:inkMkLst>
        </pc:inkChg>
        <pc:inkChg chg="add">
          <ac:chgData name="Lucy Chan" userId="aa3c2adaf1a0e287" providerId="LiveId" clId="{A78D3BC8-CE1C-40E4-B05A-402BC732E11D}" dt="2019-04-11T11:31:01.489" v="149"/>
          <ac:inkMkLst>
            <pc:docMk/>
            <pc:sldMk cId="2839472856" sldId="276"/>
            <ac:inkMk id="231" creationId="{A1A0C1ED-0B26-4EEC-B24A-4E8E67C93655}"/>
          </ac:inkMkLst>
        </pc:inkChg>
        <pc:inkChg chg="add del">
          <ac:chgData name="Lucy Chan" userId="aa3c2adaf1a0e287" providerId="LiveId" clId="{A78D3BC8-CE1C-40E4-B05A-402BC732E11D}" dt="2019-04-11T11:31:04.378" v="151" actId="9405"/>
          <ac:inkMkLst>
            <pc:docMk/>
            <pc:sldMk cId="2839472856" sldId="276"/>
            <ac:inkMk id="232" creationId="{02867CE9-A038-443E-A066-16595F965EA7}"/>
          </ac:inkMkLst>
        </pc:inkChg>
        <pc:inkChg chg="add del">
          <ac:chgData name="Lucy Chan" userId="aa3c2adaf1a0e287" providerId="LiveId" clId="{A78D3BC8-CE1C-40E4-B05A-402BC732E11D}" dt="2019-04-11T11:31:08.090" v="154"/>
          <ac:inkMkLst>
            <pc:docMk/>
            <pc:sldMk cId="2839472856" sldId="276"/>
            <ac:inkMk id="233" creationId="{0E6DFE7C-8284-4D94-803C-5981C71A67EC}"/>
          </ac:inkMkLst>
        </pc:inkChg>
        <pc:inkChg chg="add del">
          <ac:chgData name="Lucy Chan" userId="aa3c2adaf1a0e287" providerId="LiveId" clId="{A78D3BC8-CE1C-40E4-B05A-402BC732E11D}" dt="2019-04-11T11:31:08.090" v="154"/>
          <ac:inkMkLst>
            <pc:docMk/>
            <pc:sldMk cId="2839472856" sldId="276"/>
            <ac:inkMk id="234" creationId="{F5381189-8891-4BD0-BD53-8F0D9E929AA9}"/>
          </ac:inkMkLst>
        </pc:inkChg>
        <pc:inkChg chg="add">
          <ac:chgData name="Lucy Chan" userId="aa3c2adaf1a0e287" providerId="LiveId" clId="{A78D3BC8-CE1C-40E4-B05A-402BC732E11D}" dt="2019-04-11T11:31:08.090" v="154"/>
          <ac:inkMkLst>
            <pc:docMk/>
            <pc:sldMk cId="2839472856" sldId="276"/>
            <ac:inkMk id="235" creationId="{8DDBD46C-B8C1-47EB-8455-78931F8DAF2E}"/>
          </ac:inkMkLst>
        </pc:inkChg>
        <pc:inkChg chg="del mod">
          <ac:chgData name="Lucy Chan" userId="aa3c2adaf1a0e287" providerId="LiveId" clId="{A78D3BC8-CE1C-40E4-B05A-402BC732E11D}" dt="2019-04-11T11:30:15.247" v="111" actId="478"/>
          <ac:inkMkLst>
            <pc:docMk/>
            <pc:sldMk cId="2839472856" sldId="276"/>
            <ac:inkMk id="236" creationId="{510ACBCB-2F53-4B74-8C8F-7AE0F64D6A7A}"/>
          </ac:inkMkLst>
        </pc:inkChg>
        <pc:inkChg chg="add del">
          <ac:chgData name="Lucy Chan" userId="aa3c2adaf1a0e287" providerId="LiveId" clId="{A78D3BC8-CE1C-40E4-B05A-402BC732E11D}" dt="2019-04-11T11:31:11.688" v="157"/>
          <ac:inkMkLst>
            <pc:docMk/>
            <pc:sldMk cId="2839472856" sldId="276"/>
            <ac:inkMk id="237" creationId="{65316C03-08F4-47BB-9776-B647FD3AAD0C}"/>
          </ac:inkMkLst>
        </pc:inkChg>
        <pc:inkChg chg="add del">
          <ac:chgData name="Lucy Chan" userId="aa3c2adaf1a0e287" providerId="LiveId" clId="{A78D3BC8-CE1C-40E4-B05A-402BC732E11D}" dt="2019-04-11T11:31:11.688" v="157"/>
          <ac:inkMkLst>
            <pc:docMk/>
            <pc:sldMk cId="2839472856" sldId="276"/>
            <ac:inkMk id="238" creationId="{B1A89DB3-46B8-4EE2-AEEF-C11B840E860E}"/>
          </ac:inkMkLst>
        </pc:inkChg>
        <pc:inkChg chg="add del">
          <ac:chgData name="Lucy Chan" userId="aa3c2adaf1a0e287" providerId="LiveId" clId="{A78D3BC8-CE1C-40E4-B05A-402BC732E11D}" dt="2019-04-11T11:31:43.787" v="180"/>
          <ac:inkMkLst>
            <pc:docMk/>
            <pc:sldMk cId="2839472856" sldId="276"/>
            <ac:inkMk id="239" creationId="{97CE30DC-09E0-4A9A-9FC6-8F7E0C0A04A5}"/>
          </ac:inkMkLst>
        </pc:inkChg>
        <pc:inkChg chg="add del">
          <ac:chgData name="Lucy Chan" userId="aa3c2adaf1a0e287" providerId="LiveId" clId="{A78D3BC8-CE1C-40E4-B05A-402BC732E11D}" dt="2019-04-11T11:31:14.492" v="159" actId="9405"/>
          <ac:inkMkLst>
            <pc:docMk/>
            <pc:sldMk cId="2839472856" sldId="276"/>
            <ac:inkMk id="240" creationId="{4B0B9E5F-5ECF-4C73-8730-176850E3AF8B}"/>
          </ac:inkMkLst>
        </pc:inkChg>
        <pc:inkChg chg="add del">
          <ac:chgData name="Lucy Chan" userId="aa3c2adaf1a0e287" providerId="LiveId" clId="{A78D3BC8-CE1C-40E4-B05A-402BC732E11D}" dt="2019-04-11T11:31:16.406" v="161" actId="9405"/>
          <ac:inkMkLst>
            <pc:docMk/>
            <pc:sldMk cId="2839472856" sldId="276"/>
            <ac:inkMk id="241" creationId="{FCB87756-322A-48B4-A712-4F163734D5C1}"/>
          </ac:inkMkLst>
        </pc:inkChg>
        <pc:inkChg chg="add del">
          <ac:chgData name="Lucy Chan" userId="aa3c2adaf1a0e287" providerId="LiveId" clId="{A78D3BC8-CE1C-40E4-B05A-402BC732E11D}" dt="2019-04-11T11:31:21.702" v="166"/>
          <ac:inkMkLst>
            <pc:docMk/>
            <pc:sldMk cId="2839472856" sldId="276"/>
            <ac:inkMk id="242" creationId="{C924D42C-8296-41BE-AB3E-DF20B0D4F421}"/>
          </ac:inkMkLst>
        </pc:inkChg>
        <pc:inkChg chg="add del">
          <ac:chgData name="Lucy Chan" userId="aa3c2adaf1a0e287" providerId="LiveId" clId="{A78D3BC8-CE1C-40E4-B05A-402BC732E11D}" dt="2019-04-11T11:31:20.221" v="164" actId="9405"/>
          <ac:inkMkLst>
            <pc:docMk/>
            <pc:sldMk cId="2839472856" sldId="276"/>
            <ac:inkMk id="243" creationId="{AF41C555-523C-47DF-9656-E444DE0FE05A}"/>
          </ac:inkMkLst>
        </pc:inkChg>
        <pc:inkChg chg="add del">
          <ac:chgData name="Lucy Chan" userId="aa3c2adaf1a0e287" providerId="LiveId" clId="{A78D3BC8-CE1C-40E4-B05A-402BC732E11D}" dt="2019-04-11T11:31:21.702" v="166"/>
          <ac:inkMkLst>
            <pc:docMk/>
            <pc:sldMk cId="2839472856" sldId="276"/>
            <ac:inkMk id="244" creationId="{8DB042D6-9A0B-4D08-B3EB-6E7A6FC22E36}"/>
          </ac:inkMkLst>
        </pc:inkChg>
        <pc:inkChg chg="add del">
          <ac:chgData name="Lucy Chan" userId="aa3c2adaf1a0e287" providerId="LiveId" clId="{A78D3BC8-CE1C-40E4-B05A-402BC732E11D}" dt="2019-04-11T11:31:47.777" v="183"/>
          <ac:inkMkLst>
            <pc:docMk/>
            <pc:sldMk cId="2839472856" sldId="276"/>
            <ac:inkMk id="245" creationId="{4AD2DCEA-F149-4086-B09E-3A07150447C6}"/>
          </ac:inkMkLst>
        </pc:inkChg>
        <pc:inkChg chg="add del">
          <ac:chgData name="Lucy Chan" userId="aa3c2adaf1a0e287" providerId="LiveId" clId="{A78D3BC8-CE1C-40E4-B05A-402BC732E11D}" dt="2019-04-11T11:31:22.966" v="168" actId="9405"/>
          <ac:inkMkLst>
            <pc:docMk/>
            <pc:sldMk cId="2839472856" sldId="276"/>
            <ac:inkMk id="246" creationId="{83C6526E-7101-4068-8EC2-00BE87FA03FB}"/>
          </ac:inkMkLst>
        </pc:inkChg>
        <pc:inkChg chg="add del">
          <ac:chgData name="Lucy Chan" userId="aa3c2adaf1a0e287" providerId="LiveId" clId="{A78D3BC8-CE1C-40E4-B05A-402BC732E11D}" dt="2019-04-11T11:31:26.989" v="171"/>
          <ac:inkMkLst>
            <pc:docMk/>
            <pc:sldMk cId="2839472856" sldId="276"/>
            <ac:inkMk id="247" creationId="{6EFC481E-65FB-4749-9133-794A7A085E4D}"/>
          </ac:inkMkLst>
        </pc:inkChg>
        <pc:inkChg chg="add del">
          <ac:chgData name="Lucy Chan" userId="aa3c2adaf1a0e287" providerId="LiveId" clId="{A78D3BC8-CE1C-40E4-B05A-402BC732E11D}" dt="2019-04-11T11:31:26.989" v="171"/>
          <ac:inkMkLst>
            <pc:docMk/>
            <pc:sldMk cId="2839472856" sldId="276"/>
            <ac:inkMk id="250" creationId="{552132B9-B251-4A4B-B9D3-6D418C749A19}"/>
          </ac:inkMkLst>
        </pc:inkChg>
        <pc:inkChg chg="add">
          <ac:chgData name="Lucy Chan" userId="aa3c2adaf1a0e287" providerId="LiveId" clId="{A78D3BC8-CE1C-40E4-B05A-402BC732E11D}" dt="2019-04-11T11:31:26.989" v="171"/>
          <ac:inkMkLst>
            <pc:docMk/>
            <pc:sldMk cId="2839472856" sldId="276"/>
            <ac:inkMk id="251" creationId="{B6D0989D-8D14-429B-8FC6-C30CF4DDEA0E}"/>
          </ac:inkMkLst>
        </pc:inkChg>
        <pc:inkChg chg="add del">
          <ac:chgData name="Lucy Chan" userId="aa3c2adaf1a0e287" providerId="LiveId" clId="{A78D3BC8-CE1C-40E4-B05A-402BC732E11D}" dt="2019-04-11T11:31:35.319" v="173"/>
          <ac:inkMkLst>
            <pc:docMk/>
            <pc:sldMk cId="2839472856" sldId="276"/>
            <ac:inkMk id="252" creationId="{96B17127-0991-484F-82ED-B4FD29E0FFCA}"/>
          </ac:inkMkLst>
        </pc:inkChg>
        <pc:inkChg chg="del">
          <ac:chgData name="Lucy Chan" userId="aa3c2adaf1a0e287" providerId="LiveId" clId="{A78D3BC8-CE1C-40E4-B05A-402BC732E11D}" dt="2019-04-11T11:30:19.085" v="116" actId="478"/>
          <ac:inkMkLst>
            <pc:docMk/>
            <pc:sldMk cId="2839472856" sldId="276"/>
            <ac:inkMk id="253" creationId="{C9C9109E-23C9-4342-A88E-E68F387FA3C0}"/>
          </ac:inkMkLst>
        </pc:inkChg>
        <pc:inkChg chg="add del">
          <ac:chgData name="Lucy Chan" userId="aa3c2adaf1a0e287" providerId="LiveId" clId="{A78D3BC8-CE1C-40E4-B05A-402BC732E11D}" dt="2019-04-11T11:31:35.972" v="174"/>
          <ac:inkMkLst>
            <pc:docMk/>
            <pc:sldMk cId="2839472856" sldId="276"/>
            <ac:inkMk id="254" creationId="{96A9BD09-5A35-48B8-A7B7-46ED74F19709}"/>
          </ac:inkMkLst>
        </pc:inkChg>
        <pc:inkChg chg="add del">
          <ac:chgData name="Lucy Chan" userId="aa3c2adaf1a0e287" providerId="LiveId" clId="{A78D3BC8-CE1C-40E4-B05A-402BC732E11D}" dt="2019-04-11T11:31:36.678" v="175"/>
          <ac:inkMkLst>
            <pc:docMk/>
            <pc:sldMk cId="2839472856" sldId="276"/>
            <ac:inkMk id="255" creationId="{9EF87FCB-2EA9-4C0C-8919-B52035D8A856}"/>
          </ac:inkMkLst>
        </pc:inkChg>
        <pc:cxnChg chg="mod">
          <ac:chgData name="Lucy Chan" userId="aa3c2adaf1a0e287" providerId="LiveId" clId="{A78D3BC8-CE1C-40E4-B05A-402BC732E11D}" dt="2019-04-12T08:19:15.855" v="531" actId="1076"/>
          <ac:cxnSpMkLst>
            <pc:docMk/>
            <pc:sldMk cId="2839472856" sldId="276"/>
            <ac:cxnSpMk id="37" creationId="{00000000-0000-0000-0000-000000000000}"/>
          </ac:cxnSpMkLst>
        </pc:cxnChg>
      </pc:sldChg>
      <pc:sldChg chg="add del setBg">
        <pc:chgData name="Lucy Chan" userId="aa3c2adaf1a0e287" providerId="LiveId" clId="{A78D3BC8-CE1C-40E4-B05A-402BC732E11D}" dt="2019-04-15T13:49:53.075" v="538" actId="2696"/>
        <pc:sldMkLst>
          <pc:docMk/>
          <pc:sldMk cId="4113794207" sldId="277"/>
        </pc:sldMkLst>
      </pc:sldChg>
    </pc:docChg>
  </pc:docChgLst>
  <pc:docChgLst>
    <pc:chgData name="Ian Wu Ling En" userId="28715549-2f5c-46f8-b7f8-f39c35f3312d" providerId="ADAL" clId="{E7B3513D-77CA-6A41-910B-0B9402F691A1}"/>
    <pc:docChg chg="undo custSel modSld">
      <pc:chgData name="Ian Wu Ling En" userId="28715549-2f5c-46f8-b7f8-f39c35f3312d" providerId="ADAL" clId="{E7B3513D-77CA-6A41-910B-0B9402F691A1}" dt="2019-04-05T01:26:24.754" v="40" actId="478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25:57.285"/>
    </inkml:context>
    <inkml:brush xml:id="br0">
      <inkml:brushProperty name="width" value="0.03528" units="cm"/>
      <inkml:brushProperty name="height" value="0.03528" units="cm"/>
      <inkml:brushProperty name="color" value="#5B2D90"/>
      <inkml:brushProperty name="ignorePressure" value="1"/>
    </inkml:brush>
  </inkml:definitions>
  <inkml:trace contextRef="#ctx0" brushRef="#br0">45 77,'10'-7,"14"-4,1 1,-1 1,2 1,-1 1,1 1,0 1,19-1,34 0,74 5,-144 1,64 1,62 9,-9 6,-125-16,1 0,-1 1,1-1,-1 1,1-1,-1 1,0 0,1-1,-1 1,0 0,1 0,-1 0,0 0,0 0,0 0,0 0,0 0,0 1,0-1,0 0,0 1,2 4,-1 0,0 0,0 0,1 4,2 9,-3-16,-1 0,0 1,0-1,0 1,0-1,-1 0,1 1,-1-1,0 1,0-1,0 1,-1-1,1 1,-1-1,0 0,0 1,0-1,-1 0,1 1,-1-1,1 0,-1 0,0 0,-2 1,-2 4,0 1,-1-2,0 1,0-1,-1 0,0-1,-6 5,-16 14,-3 2,27-22,0-1,1 1,0 0,0 1,-4 5,-16 15,5-11,15-12,1 0,0 1,0-1,0 1,0-1,1 1,0 0,-2 2,2 0</inkml:trace>
  <inkml:trace contextRef="#ctx0" brushRef="#br0" timeOffset="-22294.19">627 298,'1'0,"0"0,0 1,-1-1,1 0,0 1,0-1,0 1,-1-1,1 1,0-1,-1 1,1-1,0 1,-1 0,1-1,-1 1,1 0,-1-1,1 1,-1 0,1 0,-1 0,0-1,0 1,1 0,-1 0,0 0,4 25,-4-26,0 20,-1-16,1-1,0 1,0-1,0 1,1-1,-1 1,1 0,0-1,-1-2,0-1,1 0,-1 1,1-1,-1 0,0 1,1-1,-1 0,1 0,-1 1,1-1,-1 0,1 0,-1 0,1 0,-1 1,1-1,-1 0,1 0,-1 0,1 0,0 0,-1 0,1 0,-1-1,1 1,18-3,-13 2,52-3,-24 3,-25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25:57.285"/>
    </inkml:context>
    <inkml:brush xml:id="br0">
      <inkml:brushProperty name="width" value="0.03528" units="cm"/>
      <inkml:brushProperty name="height" value="0.03528" units="cm"/>
      <inkml:brushProperty name="color" value="#5B2D90"/>
      <inkml:brushProperty name="ignorePressure" value="1"/>
    </inkml:brush>
  </inkml:definitions>
  <inkml:trace contextRef="#ctx0" brushRef="#br0">45 77,'10'-7,"14"-4,1 1,-1 1,2 1,-1 1,1 1,0 1,19-1,34 0,74 5,-144 1,64 1,62 9,-9 6,-125-16,1 0,-1 1,1-1,-1 1,1-1,-1 1,0 0,1-1,-1 1,0 0,1 0,-1 0,0 0,0 0,0 0,0 0,0 0,0 1,0-1,0 0,0 1,2 4,-1 0,0 0,0 0,1 4,2 9,-3-16,-1 0,0 1,0-1,0 1,0-1,-1 0,1 1,-1-1,0 1,0-1,0 1,-1-1,1 1,-1-1,0 0,0 1,0-1,-1 0,1 1,-1-1,1 0,-1 0,0 0,-2 1,-2 4,0 1,-1-2,0 1,0-1,-1 0,0-1,-6 5,-16 14,-3 2,27-22,0-1,1 1,0 0,0 1,-4 5,-16 15,5-11,15-12,1 0,0 1,0-1,0 1,0-1,1 1,0 0,-2 2,2 0</inkml:trace>
  <inkml:trace contextRef="#ctx0" brushRef="#br0" timeOffset="-22294.19">627 298,'1'0,"0"0,0 1,-1-1,1 0,0 1,0-1,0 1,-1-1,1 1,0-1,-1 1,1-1,0 1,-1 0,1-1,-1 1,1 0,-1-1,1 1,-1 0,1 0,-1 0,0-1,0 1,1 0,-1 0,0 0,4 25,-4-26,0 20,-1-16,1-1,0 1,0-1,0 1,1-1,-1 1,1 0,0-1,-1-2,0-1,1 0,-1 1,1-1,-1 0,0 1,1-1,-1 0,1 0,-1 1,1-1,-1 0,1 0,-1 0,1 0,-1 1,1-1,-1 0,1 0,-1 0,1 0,0 0,-1 0,1 0,-1-1,1 1,18-3,-13 2,52-3,-24 3,-25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25:53.663"/>
    </inkml:context>
    <inkml:brush xml:id="br0">
      <inkml:brushProperty name="width" value="0.03528" units="cm"/>
      <inkml:brushProperty name="height" value="0.03528" units="cm"/>
      <inkml:brushProperty name="color" value="#5B2D90"/>
      <inkml:brushProperty name="ignorePressure" value="1"/>
    </inkml:brush>
  </inkml:definitions>
  <inkml:trace contextRef="#ctx0" brushRef="#br0">791 0,'2'1,"0"-1,0 1,0 0,0-1,0 1,0 0,-1 0,1 0,0 1</inkml:trace>
  <inkml:trace contextRef="#ctx0" brushRef="#br0" timeOffset="1">840 46,'1'2,"1"2,0 1,-1 0,1 0,-1 0,0 0,0 1,-1-1,0 0,0 0,0 0,-1 0,1-3</inkml:trace>
  <inkml:trace contextRef="#ctx0" brushRef="#br0" timeOffset="-686.737">825 175,'-7'11,"-6"6,-1-1,5-6</inkml:trace>
  <inkml:trace contextRef="#ctx0" brushRef="#br0" timeOffset="-1165.327">742 266,'-14'12,"-10"5</inkml:trace>
  <inkml:trace contextRef="#ctx0" brushRef="#br0" timeOffset="-1543.851">638 342,'-29'19</inkml:trace>
  <inkml:trace contextRef="#ctx0" brushRef="#br0" timeOffset="-1926.246">540 401,'-26'13</inkml:trace>
  <inkml:trace contextRef="#ctx0" brushRef="#br0" timeOffset="-2362.362">445 445,'-15'7,"-31"11</inkml:trace>
  <inkml:trace contextRef="#ctx0" brushRef="#br0" timeOffset="-2772.894">315 494,'-11'4,"-53"15,15-7</inkml:trace>
  <inkml:trace contextRef="#ctx0" brushRef="#br0" timeOffset="-14225.277">195 549,'1'-2,"0"-1,0 1,1-1,-1 1,1 0,-1 0,1-1,0 1,0 0,2-3,7-8,0 2,1 0,0 0,0 1,8-5,-11 9,-5 3</inkml:trace>
  <inkml:trace contextRef="#ctx0" brushRef="#br0" timeOffset="-11525.969">209 533,'3'1,"0"0,-1 0,1 1,-1-1,0 1,1-1,-1 1,2 2,4 2,-3-2,0 0,0 0,-1 1,1-1,-1 1,0 0,-1 0,0 0,8 9,-9-11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35:42.789"/>
    </inkml:context>
    <inkml:brush xml:id="br0">
      <inkml:brushProperty name="width" value="0.025" units="cm"/>
      <inkml:brushProperty name="height" value="0.025" units="cm"/>
      <inkml:brushProperty name="color" value="#5B2D90"/>
      <inkml:brushProperty name="ignorePressure" value="1"/>
    </inkml:brush>
  </inkml:definitions>
  <inkml:trace contextRef="#ctx0" brushRef="#br0">1 31,'1'-1,"0"1,1-1,-1 0,1 1,0 0,-1-1,1 1,-1 0,1 0,-1 0,1 0,0 0,0 0,3 0,8-2,-1-1,1 0,-1-1,0 0,1-1,-9 3,1 1,-1 0,0 1,0-1,1 1,-1 0,0 0,2 0,-3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34:38.665"/>
    </inkml:context>
    <inkml:brush xml:id="br0">
      <inkml:brushProperty name="width" value="0.03528" units="cm"/>
      <inkml:brushProperty name="height" value="0.03528" units="cm"/>
      <inkml:brushProperty name="color" value="#5B2D90"/>
      <inkml:brushProperty name="ignorePressure" value="1"/>
    </inkml:brush>
  </inkml:definitions>
  <inkml:trace contextRef="#ctx0" brushRef="#br0">139 32,'118'-22,"-78"17,0 2,0 1,22 3,-52 0,0 1,0 0,-1 1,1 0,0 0,-1 1,0 0,0 0,0 1,0 1,-1-1,1 2,19 16,-1 0,17 22,-35-37,-6-4,0-1,1 1,-1 0,-1 0,1 0,0 1,-1-1,0 1,0-1,0 4,0 0,0 0,-1 0,0 0,-1 1,0 6,0-6,1 1,-1 1,0-1,-1 0,0 1,-1-1,0 0,-1 0,0 0,0 0,-2 2,-8 14,-2 0,0-1,-2-1,-2 1,-1 3,20-30,-1 0,1 1,-1-1,1 0,0 1,-1-1,1 0,0 1,0-1,0-1,1-41,0 11,-2-23,-2 45,2 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35:53.144"/>
    </inkml:context>
    <inkml:brush xml:id="br0">
      <inkml:brushProperty name="width" value="0.03528" units="cm"/>
      <inkml:brushProperty name="height" value="0.03528" units="cm"/>
      <inkml:brushProperty name="color" value="#5B2D90"/>
      <inkml:brushProperty name="ignorePressure" value="1"/>
    </inkml:brush>
  </inkml:definitions>
  <inkml:trace contextRef="#ctx0" brushRef="#br0">447 0,'5'5,"0"0,-1 0,1 1,-1-1,-3-3</inkml:trace>
  <inkml:trace contextRef="#ctx0" brushRef="#br0" timeOffset="1">486 69,'0'1,"0"0,0 1,-1 0,1-1,-1 1,1-1,-1 1,0-1,0 0,1 1,-1-1,0 0,0 1,0-1,0 0,-1 0,1 0,0 0,0 0,-1 0,1 0,0 0,-1-1,-3 3</inkml:trace>
  <inkml:trace contextRef="#ctx0" brushRef="#br0" timeOffset="-629.451">372 138,'-50'15,"49"-15</inkml:trace>
  <inkml:trace contextRef="#ctx0" brushRef="#br0" timeOffset="-2264.034">256 167,'-28'7,"-13"2,21-3</inkml:trace>
  <inkml:trace contextRef="#ctx0" brushRef="#br0" timeOffset="-2825.768">104 209,'-65'26,"52"-17,11-7,1-1,-1 0,1 0,-1 0,0 0,1 0,-1 0,0 0,0 0,0-1,-1 1,3-1,-1 0,1-1,0 1,0 0,-1-1,1 1,0 0,0-1,0 1,-1-1,1 1,0 0,0-1,0 1,0-1,0 1,0 0,0-1,0 1,0-1,0 1,0-1,0 1,0 0,0-1,0 1,0-1,1 1,-1 0,0-1,0 1,5-16,-3 10,0 0,0 1,1-1,0 0,0 1,0 0,1 0,0 0,0 0,0 1,5-5,-8 8</inkml:trace>
  <inkml:trace contextRef="#ctx0" brushRef="#br0" timeOffset="-5022.886">11 262,'2'1,"1"0,-1 1,1-1,-1 1,1 0,-1 0,0 0,3 3,23 13,-26-16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42:22.209"/>
    </inkml:context>
    <inkml:brush xml:id="br0">
      <inkml:brushProperty name="width" value="0.025" units="cm"/>
      <inkml:brushProperty name="height" value="0.025" units="cm"/>
      <inkml:brushProperty name="color" value="#5B2D90"/>
      <inkml:brushProperty name="ignorePressure" value="1"/>
    </inkml:brush>
  </inkml:definitions>
  <inkml:trace contextRef="#ctx0" brushRef="#br0">0 1,'1'2,"-1"0,0 0,1 0,-1-1,1 1,0 0,0 0,-1 0,1-1,0 1,1-1,-1 1,0-1,0 1,23 22,-11-12,2 4,-6-8,-1 1,0 0,0 1,-8-9,1 0,-1 0,0 0,1 0,-1-1,0 1,0 0,0 0,0 0,0 0,0 0,0 0,0 0,0-1,0 1,0 0,-1 0,1 0,0 0,-1 0,1-1,-1 2,-12 20,6-11,-41 69,46-77,0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44:42.264"/>
    </inkml:context>
    <inkml:brush xml:id="br0">
      <inkml:brushProperty name="width" value="0.025" units="cm"/>
      <inkml:brushProperty name="height" value="0.025" units="cm"/>
      <inkml:brushProperty name="color" value="#5B2D90"/>
      <inkml:brushProperty name="ignorePressure" value="1"/>
    </inkml:brush>
  </inkml:definitions>
  <inkml:trace contextRef="#ctx0" brushRef="#br0">4 78,'1'-1,"-1"-1,2 1,-1 0,0 0,0 1,0-1,0 0,1 0,-1 0,0 1,0-1,1 1,-1-1,1 1,4-3,19-10,4-3,24-17,-98 61,7-6,19-14,17-7,0-1,-1 1,1 0,0 0,0 0,0 0,0 0,0 0,0 1,0-1,0 1,0-1,0 1,1 0,-1 0,2-1,0-1,0 0,0 1,0-1,0 0,1 1,-1-1,0 1,0-1,0 0,1 1,-1-1,0 0,1 0,-1 1,0-1,0 0,1 0,-1 1,1-1,-1 0,0 0,1 0,-1 0,0 0,1 1,-1-1,1 0,-1 0,17 5,-13-4,6 3,-1 1,1 0,-1 1,0 0,0 0,6 6,-5-4,-9-7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48:11.895"/>
    </inkml:context>
    <inkml:brush xml:id="br0">
      <inkml:brushProperty name="width" value="0.03528" units="cm"/>
      <inkml:brushProperty name="height" value="0.03528" units="cm"/>
      <inkml:brushProperty name="color" value="#5B2D90"/>
      <inkml:brushProperty name="ignorePressure" value="1"/>
    </inkml:brush>
  </inkml:definitions>
  <inkml:trace contextRef="#ctx0" brushRef="#br0">0 40,'1'-1,"-1"1,0 0,0-1,1 1,-1 0,0-1,1 1,-1 0,1 0,-1-1,0 1,1 0,-1 0,1-1,-1 1,1 0,-1 0,1 0,0 0,-1-1,15-2,-11 2,24-6,1 2,0 0,0 1,0 0,1 2,20 0,-23 1,-1 2,0 0,0 1,1 1,-2 0,1 1,-1 1,20 5,-39-8,-1-1,1 1,-1 0,1 0,-1 1,1-1,-5-1,1 0,0 0,-1 0,0 0,1 0,-1 0,0 0,0 1,0-1,0 0,0 0,0 1,0-1,-1 0,1 1,-1-1,0 0,1 1,-1-1,0 0,0 9,0 0,-3 11,1-18,1 1,0-1,-1 1,0-1,0 1,-1-1,0 0,0 0,0 1,0-1,-21 14,-4 3,20-12,-8 7,-8 4,16-12,0-1,-1 0,-3 3,12-9,0 0,-1 0,1 0,0 0,0 0,0 0,0 0,0 0,0 0,0 0,0 0,0 0,-1 0,1 0,0 1,0-1,0 0,0 0,0 0,0 0,-1 0,1 0,0 0,0 0,0 0,0 0,0 0,0 0,0 0,-1 0,1 0,0-1,0 1,0 0,0 0,0 0,0 0,0 0,0 0,-1 0,1 0,0 0,0 0,0 0,0 0,0 0,-2-5,2-9,0 12,0-63,0 61</inkml:trace>
  <inkml:trace contextRef="#ctx0" brushRef="#br0" timeOffset="900.05">395 264,'0'-1,"1"1,1-1,2 1,1-1,1 1,1 0,0 0,1 0,0 0,1 0,-1-1,-1 0,-1 0,0 0,0 0,-1 1,-2-1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48:26.632"/>
    </inkml:context>
    <inkml:brush xml:id="br0">
      <inkml:brushProperty name="width" value="0.03528" units="cm"/>
      <inkml:brushProperty name="height" value="0.03528" units="cm"/>
      <inkml:brushProperty name="color" value="#5B2D90"/>
      <inkml:brushProperty name="ignorePressure" value="1"/>
    </inkml:brush>
  </inkml:definitions>
  <inkml:trace contextRef="#ctx0" brushRef="#br0">395 0,'1'2,"-1"0,1-1,0 1,-1 0,1-1,1 1,-1 0,0-1,1 1,-1-1,1 1,0-1,1 1,-1 0,0 0,0 1,0-1,-1 0,1 1,1 6,-1 0,-1 0,0 0,-1 1,-1-1,0-3</inkml:trace>
  <inkml:trace contextRef="#ctx0" brushRef="#br0" timeOffset="1">400 142,'-1'1,"-3"2,0 0,-2 1,-7 3,-1 0,0 0,0-1,8-4</inkml:trace>
  <inkml:trace contextRef="#ctx0" brushRef="#br0" timeOffset="-501.835">242 207,'-25'7,"-1"-2</inkml:trace>
  <inkml:trace contextRef="#ctx0" brushRef="#br0" timeOffset="-1072.113">109 235,'-14'3,"-64"14,78-17,0 0,0 0,0 0,0 0,0 0,0 0,0 0,0 0,0 0,0 0,0 0,0 0,-1 0,1 0,0 0,0 0,0 0,0 0,0 0,0 0,0 0,0 0,0 0,0 0,0 0,0 0,0 0,0 0,0 0,0 0,0 0,-1 0,1 0,0 0,0 0,0 0,0 0,0 0,0 0,0 0,0 0,0 0,0 0,0-1,0 1,0 0,0 0,0 0,0 0,0 0,0 0,0 0,0 0,0 0,0 0,0 0,0 0,0 0,0 0,0 0,3-4,9-8,-5 6,6-8,-7 7,1-1,1 1,-1 0,2 0,3-2,-10 8</inkml:trace>
  <inkml:trace contextRef="#ctx0" brushRef="#br0" timeOffset="-8263.904">0 259,'6'0,"7"-1,1 2,0-1,-1 1,4 1,-13-1,0-1,1 1,-1 0,0 0,0 1,0-1,0 1,0-1,0 1,0 0,-1 0,0 0,0 0,2 1,0 0,-3-2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11:32:59.42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8,'152'-6,"-66"5,111 2,-187 0,0 0,0 0,0 1,0 0,-1 1,1 0,-1 0,0 1,0 1,0-1,-1 2,1-1,2 3,-5-1,0 0,0 0,-1 0,0 1,2 4,-1-2,-3-4,-1 0,0 0,0 1,0-1,-1 1,0-1,0 1,0-1,-1 1,0-1,0 1,-1-1,0 1,0 0,-1 0,-1-1,1 0,-1 0,-1 0,1 0,-2 1,-10 20,15-27,0 0,0 0,0 0,0 0,0 0,0 1,0-1,0 0,-1 0,1 0,0 0,0 0,0 0,0 0,0 0,0 0,-1 0,1 0,0 0,0 1,0-1,0 0,0 0,0 0,-1 0,1 0,0 0,0 0,0 0,0 0,0-1,-1 1,1 0,0 0,0 0,0 0,0 0,0 0,0 0,-1 0,1 0,0 0,0 0,0 0,0-1,0 1,0 0,0 0,0 0,0 0,0 0,-1 0,1-1,0 1,0 0,0 0,0 0,0 0,0 0,0 0,0-1,0 1,0 0,0 0,-5-12,4 9,-2-5,-35-95,33 89</inkml:trace>
  <inkml:trace contextRef="#ctx0" brushRef="#br0" timeOffset="1387.561">595 293,'1'-1,"-1"0,0-1,1 1,-1 0,1 0,0 0,-1 0,1 0,0 0,0 0,-1 0,1 0,0 0,0 0,1 0,15-12,-16 12,4-2,1 1,0 0,-1 0,1 1,0-1,0 1,0 0,0 1,0 0,5 0,3-1,11 0,-18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35:42.789"/>
    </inkml:context>
    <inkml:brush xml:id="br0">
      <inkml:brushProperty name="width" value="0.025" units="cm"/>
      <inkml:brushProperty name="height" value="0.025" units="cm"/>
      <inkml:brushProperty name="color" value="#5B2D90"/>
      <inkml:brushProperty name="ignorePressure" value="1"/>
    </inkml:brush>
  </inkml:definitions>
  <inkml:trace contextRef="#ctx0" brushRef="#br0">1 31,'1'-1,"0"1,1-1,-1 0,1 1,0 0,-1-1,1 1,-1 0,1 0,-1 0,1 0,0 0,0 0,3 0,8-2,-1-1,1 0,-1-1,0 0,1-1,-9 3,1 1,-1 0,0 1,0-1,1 1,-1 0,0 0,2 0,-3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11:33:12.28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452 6,'0'0,"0"0,0-1,0 1,0 0,0-1,0 1,0 0,1 0,-1-1,0 1,0 0,0 0,0-1,1 1,-1 0,0 0,0 0,1 0,-1-1,0 1,0 0,1 0,-1 0,0 0,1 0,-1 0,0 0,0-1,1 1,-1 0,0 0,1 0,-1 0,0 0,1 1,-1-1,0 0,1 0,-1 0,0 0,0 0,1 0,-1 0,0 1,0-1,14 5,-12-3,1-1,-1 0,0 1,0 0,-1-1,1 1,0 0,0 0,-1 0,1 0,-2-1</inkml:trace>
  <inkml:trace contextRef="#ctx0" brushRef="#br0" timeOffset="-1">465 139,'-1'0,"-3"2,0 0,-1 1</inkml:trace>
  <inkml:trace contextRef="#ctx0" brushRef="#br0" timeOffset="-1957.638">320 195,'-2'1,"-44"10,13-5</inkml:trace>
  <inkml:trace contextRef="#ctx0" brushRef="#br0" timeOffset="-2513.205">108 239,'-2'1,"-9"4,4-2,1 0,0-1,-1 0,0 0,0 0,1-1,-1 0,0 0,0 0,-6-1,12 0,0 0,1-1,-1 1,0 0,1 0,-1 0,1-1,-1 1,0 0,1-1,-1 1,1 0,-1-1,1 1,-1-1,1 1,-1-1,1 1,0-1,-1 1,1-1,0 1,-1-1,1 1,0-1,0 0,-1-1,1 0,0 0,-1 0,1 0,0 0,0 0,0 0,1 1,-1-3,2-2,-1-1,1 1,1-1,-1 1,2-1,-1 1,1 0,1 0,-1 1,1 0,0-1,0 2,0-1,1 1,-1-1,7-2,-7 3,-1 1,-1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11:33:07.00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8,'0'-3,"2"1,2 0,1 2,2 1,-1 2,-1 0,0 1,-1-1,1 1,1-1,0 1,0-1,-1 1,-1-1,0-1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25:57.285"/>
    </inkml:context>
    <inkml:brush xml:id="br0">
      <inkml:brushProperty name="width" value="0.03528" units="cm"/>
      <inkml:brushProperty name="height" value="0.03528" units="cm"/>
      <inkml:brushProperty name="color" value="#5B2D90"/>
      <inkml:brushProperty name="ignorePressure" value="1"/>
    </inkml:brush>
  </inkml:definitions>
  <inkml:trace contextRef="#ctx0" brushRef="#br0">45 77,'10'-7,"14"-4,1 1,-1 1,2 1,-1 1,1 1,0 1,19-1,34 0,74 5,-144 1,64 1,62 9,-9 6,-125-16,1 0,-1 1,1-1,-1 1,1-1,-1 1,0 0,1-1,-1 1,0 0,1 0,-1 0,0 0,0 0,0 0,0 0,0 0,0 1,0-1,0 0,0 1,2 4,-1 0,0 0,0 0,1 4,2 9,-3-16,-1 0,0 1,0-1,0 1,0-1,-1 0,1 1,-1-1,0 1,0-1,0 1,-1-1,1 1,-1-1,0 0,0 1,0-1,-1 0,1 1,-1-1,1 0,-1 0,0 0,-2 1,-2 4,0 1,-1-2,0 1,0-1,-1 0,0-1,-6 5,-16 14,-3 2,27-22,0-1,1 1,0 0,0 1,-4 5,-16 15,5-11,15-12,1 0,0 1,0-1,0 1,0-1,1 1,0 0,-2 2,2 0</inkml:trace>
  <inkml:trace contextRef="#ctx0" brushRef="#br0" timeOffset="-22294.19">627 298,'1'0,"0"0,0 1,-1-1,1 0,0 1,0-1,0 1,-1-1,1 1,0-1,-1 1,1-1,0 1,-1 0,1-1,-1 1,1 0,-1-1,1 1,-1 0,1 0,-1 0,0-1,0 1,1 0,-1 0,0 0,4 25,-4-26,0 20,-1-16,1-1,0 1,0-1,0 1,1-1,-1 1,1 0,0-1,-1-2,0-1,1 0,-1 1,1-1,-1 0,0 1,1-1,-1 0,1 0,-1 1,1-1,-1 0,1 0,-1 0,1 0,-1 1,1-1,-1 0,1 0,-1 0,1 0,0 0,-1 0,1 0,-1-1,1 1,18-3,-13 2,52-3,-24 3,-25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9:36:31.24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0 215,'2'-2,"-1"1,1 0,-1-1,1 1,0 0,-1 0,1 0,0 0,0 0,1 0,4-2,52-29,2 3,1 2,1 3,1 2,1 4,1 2,0 4,23-1,-51 10,20 0,-44 3,-1 1,1 0,-1 1,0 0,0 2,1-1,-11-2,-1 0,0 0,0 0,0 0,0 0,0 0,0 1,0-1,0 1,-1-1,1 1,0 0,-1 0,0 0,1-1,-1 1,0 1,0-1,0 0,0 0,0 2,1 4,0 0,-1 1,0-1,0 0,-1 5,0-5,2 18,-1-10,0 0,-1-1,-1 1,-2 9,2-22,-1 0,0 0,0 0,0-1,0 1,0 0,0-1,-1 1,-2 1,-2 3,-27 27,-14 17,20-23,-3 5,29-30,0-1,0 1,0-1,-1 0,1 0,0 0,-1 0,2-2,1 1,0-1,0 0,-1 0,1 0,0 0,-1 1,1-1,0 0,-1 0,1 0,0 0,-1 0,1 0,-1 0,1 0,0 0,-1 0,1 0,0 0,-1 0,1-1,0 1,-1 0,1 0,-1-1,1 1,0-1,-1 0,1 1,-1-1,1 1,0-1,0 0,-1 1,1-1,0 0,0 1,0-1,0 0,0 1,0-1,0 0,-2-55,3-17,0 27,-2 68,-1 0,-3 9,3-16,-1 1,2-1,0 1,1 0,1-1,0 2,-1-17,0 1,1 0,-1-1,0 1,1 0,-1-1,0 1,1-1,-1 1,1-1,-1 1,1-1,-1 1,1-1,0 1,-1-1,1 0,-1 1,1-1,0 0,-1 1,1-1,0 0,-1 0,1 0,0 0,0 0,0 0,25 1,-19-2,53-2,-34 1,1 1,6 2,-2 6,-24-5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10:13:17.29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326 1,'1'2,"1"0,0 0,0 0,0 0,0 0,0-1,1 1,0 0,1 1,6 4,29 26,-35-28,-3-4</inkml:trace>
  <inkml:trace contextRef="#ctx0" brushRef="#br0" timeOffset="1">433 132,'1'8,"2"15,-3-19</inkml:trace>
  <inkml:trace contextRef="#ctx0" brushRef="#br0" timeOffset="-877.045">438 232,'0'19,"0"-16,0 0,-1 0,1-1,-1 1,0 0,0-1,0 1,0-1,0 1,-1-1,1 0</inkml:trace>
  <inkml:trace contextRef="#ctx0" brushRef="#br0" timeOffset="-1654.24">421 291,'-1'1,"-7"8,-1-1,5-5</inkml:trace>
  <inkml:trace contextRef="#ctx0" brushRef="#br0" timeOffset="-2353.141">346 354,'-1'1,"-49"34,44-31</inkml:trace>
  <inkml:trace contextRef="#ctx0" brushRef="#br0" timeOffset="-3846.176">224 424,'-3'2,"-17"4,-13 4,25-9</inkml:trace>
  <inkml:trace contextRef="#ctx0" brushRef="#br0" timeOffset="-4220.532">95 455,'-14'2,"-16"1,-6-1,36-2,-1 0,0 0,1 0,-1 0,1 0,-1 0,1-1,-1 1,1 0,-1 0,1 0,-1 0,1-1,-1 1,1 0,-1 0,1-1,-1 1,1 0,0-1,-1 1,1-1,-1 1,1 0,0-1,0 1,-1-1,1 1,0-1,-1-1,1 1,0-1,-1 1,1-1,0 0,0 1,0-1,1 1,-1-1,0 1,1-1,1-6,0 0,1 1,3-8,0 4,-1 0,2 0,0 0,0 1,0 0,9-7,-13 14</inkml:trace>
  <inkml:trace contextRef="#ctx0" brushRef="#br0" timeOffset="-7907.653">18 507,'2'0,"2"0,2 1,4 2,2 2,1 0,2 1,-2 0,-1-1,-2 0,-3-1,-1-1,-2 0,0-1,-1 0,-1-1,1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11:25:18.17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181 0,'6'1,"0"0,1 1,-1 0,0 0,0 0,0 0,0 1,0 0,1 1,19 9,-18-10,-1 0,0 1,1 0,-3-1</inkml:trace>
  <inkml:trace contextRef="#ctx0" brushRef="#br0" timeOffset="1">384 150,'0'12,"1"0,-1 1,-1 6,0-15,1 0,-1 0,0 0,0-1,-1 1,1 0,-1-1,0 1,0-1,0 1,0-1,0 0,-1 1,-4 3,0 0,0-1,0 0,3-3</inkml:trace>
  <inkml:trace contextRef="#ctx0" brushRef="#br0" timeOffset="-853.961">155 360,'-6'1,"-6"1,-77 7,72-6,15-2,0 0,0 0,0-1,0 1,-1-1,1 0,0 1,-1-1,1 0,0 0,0-1,-2 1,4-1,0 0,0 1,0-1,0 1,1-1,-1 0,0 1,1-1,-1 1,0-1,1 1,-1-1,1 1,-1-1,1 1,-1 0,1-1,-1 1,1 0,-1-1,1 1,99-80,-87 69</inkml:trace>
  <inkml:trace contextRef="#ctx0" brushRef="#br0" timeOffset="-5999.032">13 433,'1'1,"3"3,1 1,2 2,3 1,0 1,1 1,0 1,-1-1,-1-1,-2-3,-1-1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11:31:36.67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629 1,'11'19,"-8"-16,-1 1,0-1,0 1,0 0,-1 0,1 0,-1 0,0 0,0 0</inkml:trace>
  <inkml:trace contextRef="#ctx0" brushRef="#br0" timeOffset="1">625 154,'-1'1,"-3"1,0 1,-3 1</inkml:trace>
  <inkml:trace contextRef="#ctx0" brushRef="#br0" timeOffset="-704.5">517 212,'-1'0,"-25"10</inkml:trace>
  <inkml:trace contextRef="#ctx0" brushRef="#br0" timeOffset="-1357.143">403 250,'-25'6,"-43"8,67-14</inkml:trace>
  <inkml:trace contextRef="#ctx0" brushRef="#br0" timeOffset="-1987.191">222 283,'-23'3,"-46"6,-54 9,117-17</inkml:trace>
  <inkml:trace contextRef="#ctx0" brushRef="#br0" timeOffset="-58858.319">73 308,'1'0,"0"-1,0-1,1-1,0-1,2-1,4-4,4-3,1-1,1 0,-1 1,0 0,-2 0,-2 3,-2 2,-2 3</inkml:trace>
  <inkml:trace contextRef="#ctx0" brushRef="#br0" timeOffset="-58259.953">90 315,'0'0,"0"2,1 2,1 0,2 2,0 1,1 1,2 1,0 1,0 0,-1-2,-1 0,-1-3,-1 1,-1-2,0-1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11:30:50.01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4,'99'-1,"-17"-1,0 4,81 11,-153-10,0-1,0 1,0 0,-1 1,1 0,-1 1,0 0,7 5,-10-6,0 0,0 1,0 0,-1 0,0 0,0 1,-1 0,1-1,-1 2,-1-1,1 0,2 7,-4-5,0 0,0 1,-1-1,0 1,0 0,2 13,-1-6,-1-13,0 0,0 0,-1 0,1 0,-1 0,0 0,0 0,0 0,0 0,-1 0,1 0,-1 0,0-1,0 1,0 0,-1 1,2-3,0-1,0 1,0-1,0 1,-1-1,1 1,0-1,-1 1,1-1,0 1,-1-1,1 1,0-1,-1 0,1 1,-1-1,1 0,-1 1,1-1,-1 0,1 0,-1 1,1-1,-1 0,-11-9,12 8,-41-46,39 45</inkml:trace>
  <inkml:trace contextRef="#ctx0" brushRef="#br0" timeOffset="734.93">569 295,'1'0,"0"0,4-1,3 1,3-1,5 0,4 0,0 0,-1 0,-2 0,-3 1,-3 0,-3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11:31:41.03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648 0,'5'27,"-3"-23,-1 1,0-1,0 0,-1 1,0 0</inkml:trace>
  <inkml:trace contextRef="#ctx0" brushRef="#br0" timeOffset="1">622 141,'-3'3,"-2"3,-2 0,-4 3,0-1</inkml:trace>
  <inkml:trace contextRef="#ctx0" brushRef="#br0" timeOffset="-553.782">488 229,'-6'3,"-26"12,-1-2,15-6</inkml:trace>
  <inkml:trace contextRef="#ctx0" brushRef="#br0" timeOffset="-1116.021">312 293,'-41'9,"-7"2</inkml:trace>
  <inkml:trace contextRef="#ctx0" brushRef="#br0" timeOffset="-1791.762">135 332,'-64'13,"39"-7,18-4,1 0,-1-1,1 1,-1-2,-3 1,10-1,0 0,0 0,0 0,0 0,0 0,0 0,-1 0,1 0,0 0,0 0,0 0,0 0,0 0,0 0,0 0,-1 0,1 0,0 0,0 0,0 0,0 0,0 0,0-1,0 1,0 0,0 0,0 0,-1 0,1 0,0 0,0 0,0 0,0 0,0-1,0 1,0 0,0 0,0 0,0 0,0 0,0 0,0 0,0 0,0-1,0 1,0 0,4-6,8-7,-10 11,4-3,0-3,1 2,1-1,-1 1,1 0,0 0,1 1,-1 0,8-3,-12 7</inkml:trace>
  <inkml:trace contextRef="#ctx0" brushRef="#br0" timeOffset="-46160.125">4 374,'0'0,"1"0,2 1,1 1,3 3,0 1,2 2,0 1,3 1,0 0,1 1,0-1,-2-1,-2-3,-2-1,-2-2,-1-1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11:30:58.79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7,'1'-1,"1"0,0 0,-1 1,1-1,0 0,0 1,0 0,0-1,-1 1,1 0,0 0,1 0,14-1,-1 2,0 0,1 1,15 4,65 20,-70-18,24 6,-18-6,0 2,-1 1,0 2,25 13,-54-24,0 0,0 0,-1 1,1 0,0-1,-1 1,0 0,0 0,0 0,2 3,16 37,-12-23,5 10,-1 0,-2 1,4 18,0-4,-14-41</inkml:trace>
  <inkml:trace contextRef="#ctx0" brushRef="#br0" timeOffset="2102.809">682 288,'-1'3,"0"0,0-1,0 1,0 0,0-1,0 1,-1-1,1 1,-1-1,-2 2,-2 5,-12 18,10-17,1 0,1 1,0 0,-2 5,8-16,0 0,0 0,0 0,0 1,0-1,0 0,-1 0,1 0,0 0,0 1,0-1,0 0,0 0,0 0,0 0,-1 0,1 0,0 0,0 1,0-1,0 0,-1 0,1 0,0 0,0 0,0 0,0 0,-1 0,1 0,0 0,0 0,0 0,0 0,-1 0,1 0,0 0,0 0,0 0,0 0,-8-6,-5-13,11 16,-13-18,0 1,-5-2,15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34:38.665"/>
    </inkml:context>
    <inkml:brush xml:id="br0">
      <inkml:brushProperty name="width" value="0.03528" units="cm"/>
      <inkml:brushProperty name="height" value="0.03528" units="cm"/>
      <inkml:brushProperty name="color" value="#5B2D90"/>
      <inkml:brushProperty name="ignorePressure" value="1"/>
    </inkml:brush>
  </inkml:definitions>
  <inkml:trace contextRef="#ctx0" brushRef="#br0">139 32,'118'-22,"-78"17,0 2,0 1,22 3,-52 0,0 1,0 0,-1 1,1 0,0 0,-1 1,0 0,0 0,0 1,0 1,-1-1,1 2,19 16,-1 0,17 22,-35-37,-6-4,0-1,1 1,-1 0,-1 0,1 0,0 1,-1-1,0 1,0-1,0 4,0 0,0 0,-1 0,0 0,-1 1,0 6,0-6,1 1,-1 1,0-1,-1 0,0 1,-1-1,0 0,-1 0,0 0,0 0,-2 2,-8 14,-2 0,0-1,-2-1,-2 1,-1 3,20-30,-1 0,1 1,-1-1,1 0,0 1,-1-1,1 0,0 1,0-1,0-1,1-41,0 11,-2-23,-2 45,2 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11:31:06.55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19,'2'0,"0"0,1-1,-1 1,0-1,0 0,0 0,0 1,0-1,1-1,-1 0,1 1,-1 0,1 0,-1 0,1 0,0 0,0 1,26-3,0 2,0 2,7 1,88 12,-107-11,2-1,16 3,10 3,-35-6,-1 1,1 0,-1 0,0 1,-1 0,1 1,1 1,-4-1,1 1,-1 0,0 0,-1 0,1 1,-1 0,1 3,10 13,1 0,3 1,-9-11,-9-10,0 1,0-1,-1 1,1 0,-1-1,0 1,0 0,-1 0,1 0,-1 0,1 0,-1 3,0-2,0 0,1 0,-1 0,1 0,0-1,1 1,-1 0,1 0,5 6,-5-7,1 0,-1 0,0 1,0-1,-1 0,1 2,-2-6,0 0,-1 0,1 1,0-1,0 0,0 0,0 0,-1 0,1 0,0 1,0-1,0 0,-1 0,1 0,0 0,0 0,-1 0,1 0,0 0,0 0,0 0,-1 0,1 0,0 0,0 0,-1 0,1 0,0 0,0 0,0 0,-1 0,1 0,0 0,0-1,0 1,-1 0,1 0,0 0,0 0,0-1,-14-4,12 4,-60-20,54 15,7 4</inkml:trace>
  <inkml:trace contextRef="#ctx0" brushRef="#br0" timeOffset="885.905">701 258,'0'4,"-1"0,1 0,-1 0,0 0,0 0,-1 0,1 0,-1-1,-1 4,-23 33,18-28,7-10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11:31:45.15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619 0,'1'1,"0"-1,-1 1,1-1,0 1,0-1,-1 1,1-1,0 1,-1 0,1-1,0 1,-1 0,1-1,-1 1,1 0,-1 0,0 0,1-1,-1 1,0 0,0 0,1 0,-1 0,0 0,0 1,4 24,-5-21,1 1,-1 0,0-1,0 1,-1-1,0 1,0-1,0 0,-1 1,1-1,-1-1,0 1,-1 0,1-1,-1 1,0-1,2-2</inkml:trace>
  <inkml:trace contextRef="#ctx0" brushRef="#br0" timeOffset="1">503 205,'-8'5,"5"-3,-44 26,10-7</inkml:trace>
  <inkml:trace contextRef="#ctx0" brushRef="#br0" timeOffset="-607.556">321 299,'-2'1,"-16"4,-6 0,-5 2,19-4,0 0,5-2</inkml:trace>
  <inkml:trace contextRef="#ctx0" brushRef="#br0" timeOffset="-1364.768">118 335,'-9'1,"-11"3,1-2,-1 0,-14-2,34 1,0-1,0 0,0 0,0 0,0 0,-1 0,1 0,0 0,0 0,0-1,0 1,0 0,-1 0,1 0,0 0,0 0,0 0,0 0,0 0,0 0,0 0,-1 0,1 0,0-1,0 1,0 0,0 0,0 0,0 0,0 0,0 0,0 0,0-1,0 1,0 0,-1 0,1 0,0 0,0 0,3-8,9-8,-10 13,13-22,-12 20,-1 0,1 1,0-1,0 0,1 1,-1 0,1 0,0 0,0 0,3-2,-5 5</inkml:trace>
  <inkml:trace contextRef="#ctx0" brushRef="#br0" timeOffset="-34312.495">0 371,'0'1,"0"1,2 1,1 0,3 1,5 3,4 3,7 2,0 2,-2-2,-3-3,-5-1,-3-3,-3-2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11:31:48.69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587 1,'20'17,"-18"-15,-1 0,1 0,-1 0,0 0,0 1,0-1,0 1,0-1,0 1,-1-1,1 1,-1-1,0 1,0-1,0 1,0 0,0-1,0 1,-1-1,1 1,-1 0,0-1,1 0,-2 1,0 2,0-1,0 0,-1 1,1-1,-1-1,0 1,-1 0,1-1,0 1,-1-1,0 0,-1 0</inkml:trace>
  <inkml:trace contextRef="#ctx0" brushRef="#br0" timeOffset="1">475 180,'-30'12,"-16"7</inkml:trace>
  <inkml:trace contextRef="#ctx0" brushRef="#br0" timeOffset="-515.656">311 240,'-23'6,"-2"-2,-1 0,7-2</inkml:trace>
  <inkml:trace contextRef="#ctx0" brushRef="#br0" timeOffset="-920.318">131 267,'-11'2,"-10"3,-7 5,20-6,1-1,-1-1,1 1,-1-1,0-1,0 0,-1 0,9-1,-1 0,1 0,-1 0,1 0,0 0,-1 0,1-1,0 1,-1 0,1 0,0-1,-1 1,1 0,0 0,0-1,-1 1,1 0,0-1,0 1,-1 0,1-1,0 1,0-1,0 1,0 0,0-1,-1 1,1-1,0 1,0 0,0-1,0 1,0-1,0 1,1 0,-1-1,0 1,0-1,0 1,0 0,0-1,0 1,1 0,5-21,-5 19,15-36,-14 36,-1-1,1 0,0 1,0 0,-1-1,2 1,-1 0,0 0,0 0,1 0,-1 0,2 0,-1 1</inkml:trace>
  <inkml:trace contextRef="#ctx0" brushRef="#br0" timeOffset="-27604.979">2 312,'6'1,"0"1,0 0,-1 0,1 0,0 1,-1 0,0 0,0 0,4 3,-5-3,-1 0,1-1,-1 0,1 0,-1 0,1 0,0-1,0 1,1-1,-1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11:31:25.03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1,'38'0,"-7"-1,1 2,6 2,33 8,0 3,14 7,-71-16,1 1,-1 0,0 1,-1 1,1 0,-2 0,1 2,-1 0,0 0,4 6,-10-10,-1 1,0-1,-1 1,0 0,0 0,0 0,-1 0,2 3,1 0,-1 0,2 0,10 17,-14-20,1-1,1 1,-1-1,3 3,18 26,-21-29,-5-3,-5-2,-5-4,4 0,0-1,0 0,0 0,-1-1,2 1,-1-1,0 2,0-1,-1 0,-10 4,13 0,1 0</inkml:trace>
  <inkml:trace contextRef="#ctx0" brushRef="#br0" timeOffset="1002.843">685 252,'-2'2,"1"-1,0 0,0 0,0 1,0-1,0 1,0-1,0 1,1-1,-1 1,0 0,1-1,-1 1,1 1,-2 1,-4 13,0 0,1 0,-1 10,5-24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48:11.895"/>
    </inkml:context>
    <inkml:brush xml:id="br0">
      <inkml:brushProperty name="width" value="0.03528" units="cm"/>
      <inkml:brushProperty name="height" value="0.03528" units="cm"/>
      <inkml:brushProperty name="color" value="#5B2D90"/>
      <inkml:brushProperty name="ignorePressure" value="1"/>
    </inkml:brush>
  </inkml:definitions>
  <inkml:trace contextRef="#ctx0" brushRef="#br0">0 40,'1'-1,"-1"1,0 0,0-1,1 1,-1 0,0-1,1 1,-1 0,1 0,-1-1,0 1,1 0,-1 0,1-1,-1 1,1 0,-1 0,1 0,0 0,-1-1,15-2,-11 2,24-6,1 2,0 0,0 1,0 0,1 2,20 0,-23 1,-1 2,0 0,0 1,1 1,-2 0,1 1,-1 1,20 5,-39-8,-1-1,1 1,-1 0,1 0,-1 1,1-1,-5-1,1 0,0 0,-1 0,0 0,1 0,-1 0,0 0,0 1,0-1,0 0,0 0,0 1,0-1,-1 0,1 1,-1-1,0 0,1 1,-1-1,0 0,0 9,0 0,-4 11,3-18,0 1,0-1,-1 1,0-1,0 1,-1-1,0 0,0 0,0 1,0-1,-21 14,-4 3,20-12,-8 7,-8 4,16-12,0-1,-1 0,-3 3,12-9,-1 0,1 0,0 0,0 0,0 0,0 0,0 0,0 0,0 0,0 0,0 0,0 0,-1 0,1 0,0 1,0-1,0 0,0 0,0 0,0 0,-1 0,1 0,0 0,0 0,0 0,0 0,0 0,0 0,0 0,-1 0,1 0,0-1,0 1,0 0,0 0,0 0,0 0,0 0,-1 0,1 0,0 0,0 0,0 0,0 0,0 0,0 0,-2-5,2-9,0 12,0-63,0 61</inkml:trace>
  <inkml:trace contextRef="#ctx0" brushRef="#br0" timeOffset="900.05">395 264,'0'-1,"1"1,1-1,2 1,1-1,1 1,1 0,0 0,1 0,0 0,1 0,-1-1,-1 0,-1 0,0 0,0 0,-1 1,-2-1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5:48:26.632"/>
    </inkml:context>
    <inkml:brush xml:id="br0">
      <inkml:brushProperty name="width" value="0.03528" units="cm"/>
      <inkml:brushProperty name="height" value="0.03528" units="cm"/>
      <inkml:brushProperty name="color" value="#5B2D90"/>
      <inkml:brushProperty name="ignorePressure" value="1"/>
    </inkml:brush>
  </inkml:definitions>
  <inkml:trace contextRef="#ctx0" brushRef="#br0">395 0,'1'2,"-1"0,1-1,0 1,-1 0,1-1,1 1,-1 0,0-1,1 1,-1-1,1 1,0-1,1 1,-1 0,0 0,0 1,0-1,-1 0,1 1,1 6,-1 0,-1 0,0 0,-1 1,-1-1,0-3</inkml:trace>
  <inkml:trace contextRef="#ctx0" brushRef="#br0" timeOffset="1">400 142,'-1'1,"-3"2,0 0,-2 1,-7 3,-1 0,0 0,0-1,8-4</inkml:trace>
  <inkml:trace contextRef="#ctx0" brushRef="#br0" timeOffset="-501.835">242 207,'-25'7,"-1"-2</inkml:trace>
  <inkml:trace contextRef="#ctx0" brushRef="#br0" timeOffset="-1072.113">109 235,'-14'3,"-64"14,78-17,0 0,0 0,0 0,0 0,0 0,0 0,0 0,0 0,0 0,0 0,0 0,0 0,-1 0,1 0,0 0,0 0,0 0,0 0,0 0,0 0,0 0,0 0,0 0,0 0,0 0,0 0,0 0,0 0,0 0,0 0,0 0,-1 0,1 0,0 0,0 0,0 0,0 0,0 0,0 0,0 0,0 0,0 0,0 0,0-1,0 1,0 0,0 0,0 0,0 0,0 0,0 0,0 0,0 0,0 0,0 0,0 0,0 0,0 0,0 0,0 0,3-4,9-8,-5 6,6-8,-7 7,1-1,1 1,-1 0,2 0,3-2,-10 8</inkml:trace>
  <inkml:trace contextRef="#ctx0" brushRef="#br0" timeOffset="-8263.904">0 259,'6'0,"7"-1,1 2,0-1,-1 1,4 1,-13-1,0-1,1 1,-1 0,0 0,0 1,0-1,0 1,0-1,0 1,0 0,-1 0,0 0,0 0,2 1,0 0,-3-2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6:20:54.882"/>
    </inkml:context>
    <inkml:brush xml:id="br0">
      <inkml:brushProperty name="width" value="0.03528" units="cm"/>
      <inkml:brushProperty name="height" value="0.03528" units="cm"/>
      <inkml:brushProperty name="color" value="#5B2D90"/>
      <inkml:brushProperty name="ignorePressure" value="1"/>
    </inkml:brush>
  </inkml:definitions>
  <inkml:trace contextRef="#ctx0" brushRef="#br0">219 0,'19'1,"0"0,0 1,0 0,18 6,-25-4,0 0,0 0,-1 1,1 0,-1 1,0 1,-1-1,2 3,-10-7,0 0,0 0,0 0,0 0,-1 0,1 0,-1 1,1-1,-1 0,0 1,0-1,0 1,0 0,-1-1,1 1,-1 0,1 0,0 7,-1 1,0 0,-1 1</inkml:trace>
  <inkml:trace contextRef="#ctx0" brushRef="#br0" timeOffset="1">369 293,'-12'11,"6"-5,-1-1,0 1,0-1,-1 0,-6 2,12-6</inkml:trace>
  <inkml:trace contextRef="#ctx0" brushRef="#br0" timeOffset="-899.899">131 422,'-78'33,"75"-31,-1 0,1 0,0 1,-1-1,-1 4,2-4,1 0,-1 1,0-1,0 0,0-1,0 1,-2 1,5-3,0 0,0 0,0 0,-1 0,1 0,0 0,0 0,0 0,0 0,-1 0,1 0,0 0,0 0,0 0,0 0,0 0,-1 0,1 0,0 0,0 0,0 0,0 0,-1 0,1 0,0 0,0 0,0 0,0 0,0-1,-1 1,1 0,0 0,0 0,0 0,0 0,0 0,0-1,0 1,0 0,0 0,0 0,-1 0,2-10,5-12,-5 20,4-13,8-25,2 1,2 0,10-16,-22 47</inkml:trace>
  <inkml:trace contextRef="#ctx0" brushRef="#br0" timeOffset="-2923.603">16 520,'1'0,"3"0,1 0,3 0,2 0,1 2,0 0,-1 0,0 1,-1 0,2 0,0 2,0 0,-1-1,-2 1,0-1,-2 1,-2-1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6:20:48.606"/>
    </inkml:context>
    <inkml:brush xml:id="br0">
      <inkml:brushProperty name="width" value="0.03528" units="cm"/>
      <inkml:brushProperty name="height" value="0.03528" units="cm"/>
      <inkml:brushProperty name="color" value="#5B2D90"/>
      <inkml:brushProperty name="ignorePressure" value="1"/>
    </inkml:brush>
  </inkml:definitions>
  <inkml:trace contextRef="#ctx0" brushRef="#br0">0 93,'1'-2,"0"0,0 0,0 1,1-1,-1 0,0 1,1-1,-1 1,1 0,0-1,-1 1,2 0,0-2,8-5,0 0,1 1,0 1,0 0,0 0,1 1,0 1,0 0,0 0,1 2,-1 0,1 0,34-2,-1 3,38 3,-62-2,-7 1,0 0,0 0,0 2,13 3,-24-5,0 1,-1 0,1 0,0 0,0 1,-1-1,0 1,1 0,-1 1,0-1,-1 1,1 0,-1 0,1 0,-1 0,1 3,4 6,0 0,-1 0,-1 1,-1 0,0 1,0-1,-1 1,-1 0,-1 0,0 0,-1 0,0 6,-2-14,1 0,-1 0,0 0,-1 0,0 0,0-1,0 1,-1 0,0-1,0 0,-1 0,0 0,0 0,0 0,-1-1,-2 3,-22 31,22-28,0-1,-1 0,-1 0,-5 4,-30 37,44-51,0 1,-1-1,1 1,-1-1,1 1,0-1,-1 0,1 1,-1-1,1 0,-1 1,1-1,-1 0,1 0,-1 0,1 1,-1-1,0 0,1 0,-1 0,1 0,-1 0,1 0,-1 0,0 0,1 0,-1 0,0-1,1 1,-1-1,1 1,-1-1,1 0,0 1,-1-1,1 0,-1 1,1-1,0 0,0 0,0 1,-1-1,1 0,0 0,0 1,0-1,0 0,0-5,0-1,0 1,1 0,0-1,0 1,45-166,-31 120,-12 40,0 3</inkml:trace>
  <inkml:trace contextRef="#ctx0" brushRef="#br0" timeOffset="734.757">459 543,'0'-1,"0"-1,0 1,1 0,-1 0,0 0,1 0,-1 0,1 0,-1 0,1 0,0 0,-1 0,1 0,0 0,-1 0,1 0,0 0,0 1,0-1,0 0,0 1,0-1,0 1,0-1,0 1,0-1,0 1,1 0,-1-1,0 1,1 0,5-1,1 0,-1 0,1 1,3 0,-8 0,20 2,0 0,-1 2,14 3,-26-5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6:22:15.96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350 1</inkml:trace>
  <inkml:trace contextRef="#ctx0" brushRef="#br0" timeOffset="9678.247">403 14,'0'4,"1"-1,0 0,0 1,0-1,1 0,-1 0,1 0,0 0,0 0,0 0,0 0,0 0,0-1,1 1,0-1,1 1,1 2,-1-1,0 1,0 0,2 3,-5-6</inkml:trace>
  <inkml:trace contextRef="#ctx0" brushRef="#br0" timeOffset="9679.247">436 198,'-2'2,"-9"7,0-1,-1 0,9-6</inkml:trace>
  <inkml:trace contextRef="#ctx0" brushRef="#br0" timeOffset="8673.604">337 257,'-11'3,"-11"4,-6-1</inkml:trace>
  <inkml:trace contextRef="#ctx0" brushRef="#br0" timeOffset="7759.375">145 294,'-13'2,"11"-2,-20 3,1 1,-1 0,1 2,0 0,-2 3,57-44,0 7,14-8,-41 31</inkml:trace>
  <inkml:trace contextRef="#ctx0" brushRef="#br0" timeOffset="2597.699">32 318,'1'3,"4"1,2 1,1 2,3 2,0 1,-1 0,0-1,-2 0,-2-3,-1 0,-2-2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1T06:23:42.27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442 1,'0'6,"1"-1,0 1,0-1,0 1,1-1,0 1,0-1,0 1,0 0,0 0,0 0,-1 1,1 5,-1 32,-3 35,2-77</inkml:trace>
  <inkml:trace contextRef="#ctx0" brushRef="#br0" timeOffset="1">389 313,'-3'3,"-23"14,19-13,2-1</inkml:trace>
  <inkml:trace contextRef="#ctx0" brushRef="#br0" timeOffset="-725.157">188 404,'-13'3,"2"-1,0 1,-1-2,1 1,0-2,-1 0,-9 0,10-1,0 1,-1 0,1 1,0 0,-1 1,-6 2,30-8,-3 2,-1 0,0-1,0 0,0-1,0 1,0-2,-1 1,0-1,0 0,2-2,1-3,1 1,9-6,19-16,-35 26</inkml:trace>
  <inkml:trace contextRef="#ctx0" brushRef="#br0" timeOffset="-727.157">71 434,'2'0,"2"0,1 2,1 1,1 3,3 1,0 0,1 0,-1 0,0-1,-1 1,-1-2,-2 1,0 0,1 0,-1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2" y="2130455"/>
            <a:ext cx="1224018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5" y="3886200"/>
            <a:ext cx="100801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5" y="274668"/>
            <a:ext cx="324004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8" y="274668"/>
            <a:ext cx="948014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3" y="4406930"/>
            <a:ext cx="1224018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3" y="2906713"/>
            <a:ext cx="1224018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6" y="1600206"/>
            <a:ext cx="63600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1600206"/>
            <a:ext cx="63600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9" y="1535113"/>
            <a:ext cx="63625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9" y="2174875"/>
            <a:ext cx="63625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7" y="1535113"/>
            <a:ext cx="63650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7" y="2174875"/>
            <a:ext cx="63650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273050"/>
            <a:ext cx="47375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1" y="273080"/>
            <a:ext cx="8050121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1435103"/>
            <a:ext cx="47375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7" y="4800600"/>
            <a:ext cx="86401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7" y="612775"/>
            <a:ext cx="864012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7" y="5367338"/>
            <a:ext cx="86401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9" y="274638"/>
            <a:ext cx="129601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9" y="1600206"/>
            <a:ext cx="1296019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9" y="6356380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7" y="6356380"/>
            <a:ext cx="45600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6356380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7.png"/><Relationship Id="rId18" Type="http://schemas.openxmlformats.org/officeDocument/2006/relationships/customXml" Target="../ink/ink9.xml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customXml" Target="../ink/ink6.xml"/><Relationship Id="rId17" Type="http://schemas.openxmlformats.org/officeDocument/2006/relationships/image" Target="../media/image2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customXml" Target="../ink/ink5.xml"/><Relationship Id="rId19" Type="http://schemas.openxmlformats.org/officeDocument/2006/relationships/image" Target="../media/image30.png"/><Relationship Id="rId4" Type="http://schemas.openxmlformats.org/officeDocument/2006/relationships/customXml" Target="../ink/ink2.xml"/><Relationship Id="rId9" Type="http://schemas.openxmlformats.org/officeDocument/2006/relationships/image" Target="../media/image25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1.png"/><Relationship Id="rId26" Type="http://schemas.openxmlformats.org/officeDocument/2006/relationships/customXml" Target="../ink/ink20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15.xml"/><Relationship Id="rId25" Type="http://schemas.openxmlformats.org/officeDocument/2006/relationships/image" Target="../media/image8.png"/><Relationship Id="rId2" Type="http://schemas.openxmlformats.org/officeDocument/2006/relationships/customXml" Target="../ink/ink10.xml"/><Relationship Id="rId20" Type="http://schemas.openxmlformats.org/officeDocument/2006/relationships/customXml" Target="../ink/ink17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1" Type="http://schemas.openxmlformats.org/officeDocument/2006/relationships/image" Target="../media/image20.png"/><Relationship Id="rId24" Type="http://schemas.openxmlformats.org/officeDocument/2006/relationships/customXml" Target="../ink/ink19.xml"/><Relationship Id="rId5" Type="http://schemas.openxmlformats.org/officeDocument/2006/relationships/image" Target="../media/image17.png"/><Relationship Id="rId23" Type="http://schemas.openxmlformats.org/officeDocument/2006/relationships/image" Target="../media/image26.png"/><Relationship Id="rId28" Type="http://schemas.openxmlformats.org/officeDocument/2006/relationships/customXml" Target="../ink/ink21.xml"/><Relationship Id="rId10" Type="http://schemas.openxmlformats.org/officeDocument/2006/relationships/customXml" Target="../ink/ink14.xml"/><Relationship Id="rId19" Type="http://schemas.openxmlformats.org/officeDocument/2006/relationships/image" Target="../media/image24.png"/><Relationship Id="rId4" Type="http://schemas.openxmlformats.org/officeDocument/2006/relationships/customXml" Target="../ink/ink11.xml"/><Relationship Id="rId9" Type="http://schemas.openxmlformats.org/officeDocument/2006/relationships/image" Target="../media/image19.png"/><Relationship Id="rId14" Type="http://schemas.openxmlformats.org/officeDocument/2006/relationships/customXml" Target="../ink/ink16.xml"/><Relationship Id="rId22" Type="http://schemas.openxmlformats.org/officeDocument/2006/relationships/customXml" Target="../ink/ink18.xml"/><Relationship Id="rId27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5" Type="http://schemas.openxmlformats.org/officeDocument/2006/relationships/image" Target="../media/image12.png"/><Relationship Id="rId4" Type="http://schemas.openxmlformats.org/officeDocument/2006/relationships/customXml" Target="../ink/ink23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12" Type="http://schemas.openxmlformats.org/officeDocument/2006/relationships/customXml" Target="../ink/ink31.xml"/><Relationship Id="rId17" Type="http://schemas.openxmlformats.org/officeDocument/2006/relationships/image" Target="../media/image35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31.png"/><Relationship Id="rId14" Type="http://schemas.openxmlformats.org/officeDocument/2006/relationships/customXml" Target="../ink/ink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5">
            <a:extLst>
              <a:ext uri="{FF2B5EF4-FFF2-40B4-BE49-F238E27FC236}">
                <a16:creationId xmlns:a16="http://schemas.microsoft.com/office/drawing/2014/main" id="{472783FE-ADF0-43B4-8D53-B967F5404ED5}"/>
              </a:ext>
            </a:extLst>
          </p:cNvPr>
          <p:cNvSpPr/>
          <p:nvPr/>
        </p:nvSpPr>
        <p:spPr>
          <a:xfrm>
            <a:off x="245155" y="152400"/>
            <a:ext cx="10764950" cy="650267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228463" y="241065"/>
            <a:ext cx="154346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:Enemy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4000193" y="587825"/>
            <a:ext cx="43916" cy="52896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904169" y="995086"/>
            <a:ext cx="219168" cy="44913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65906" y="1019171"/>
            <a:ext cx="3654885" cy="368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9571" y="748866"/>
            <a:ext cx="36052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7030A0"/>
                </a:solidFill>
              </a:rPr>
              <a:t>placeAirCraftCarrier</a:t>
            </a:r>
            <a:r>
              <a:rPr lang="en-US" sz="1600" dirty="0">
                <a:solidFill>
                  <a:srgbClr val="7030A0"/>
                </a:solidFill>
              </a:rPr>
              <a:t>()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 flipV="1">
            <a:off x="314378" y="5486399"/>
            <a:ext cx="3699375" cy="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30747" y="846832"/>
            <a:ext cx="207303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generateOrientation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EC1BD70-7E6D-4D88-96B8-3239F1735BB7}"/>
              </a:ext>
            </a:extLst>
          </p:cNvPr>
          <p:cNvSpPr/>
          <p:nvPr/>
        </p:nvSpPr>
        <p:spPr>
          <a:xfrm>
            <a:off x="4036939" y="1214443"/>
            <a:ext cx="242377" cy="312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B3F66E-E7FE-4606-BBB3-E89A2AEC7609}"/>
                  </a:ext>
                </a:extLst>
              </p14:cNvPr>
              <p14:cNvContentPartPr/>
              <p14:nvPr/>
            </p14:nvContentPartPr>
            <p14:xfrm>
              <a:off x="4054367" y="1082120"/>
              <a:ext cx="309195" cy="149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B3F66E-E7FE-4606-BBB3-E89A2AEC76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7888" y="1076000"/>
                <a:ext cx="321433" cy="16236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260783F-FBB0-407D-B273-AD3318E0D902}"/>
              </a:ext>
            </a:extLst>
          </p:cNvPr>
          <p:cNvSpPr txBox="1"/>
          <p:nvPr/>
        </p:nvSpPr>
        <p:spPr>
          <a:xfrm>
            <a:off x="4265243" y="2357571"/>
            <a:ext cx="197157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600" dirty="0" err="1">
                <a:solidFill>
                  <a:srgbClr val="7030A0"/>
                </a:solidFill>
              </a:rPr>
              <a:t>justifyCoord</a:t>
            </a:r>
            <a:r>
              <a:rPr lang="en-US" sz="1600" dirty="0">
                <a:solidFill>
                  <a:srgbClr val="7030A0"/>
                </a:solidFill>
              </a:rPr>
              <a:t>(col)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003370-DABA-4A2F-B34E-8E5BFE8A7EE9}"/>
              </a:ext>
            </a:extLst>
          </p:cNvPr>
          <p:cNvGrpSpPr/>
          <p:nvPr/>
        </p:nvGrpSpPr>
        <p:grpSpPr>
          <a:xfrm>
            <a:off x="3153770" y="1865501"/>
            <a:ext cx="4503536" cy="2516404"/>
            <a:chOff x="1713704" y="1981200"/>
            <a:chExt cx="5715002" cy="291510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4D8BA7-3E5E-4D99-A2B1-D799C01DE4D0}"/>
                </a:ext>
              </a:extLst>
            </p:cNvPr>
            <p:cNvSpPr/>
            <p:nvPr/>
          </p:nvSpPr>
          <p:spPr>
            <a:xfrm>
              <a:off x="1713706" y="1981200"/>
              <a:ext cx="5715000" cy="291510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/>
            </a:p>
          </p:txBody>
        </p:sp>
        <p:sp>
          <p:nvSpPr>
            <p:cNvPr id="224" name="Rectangle: Single Corner Snipped 223">
              <a:extLst>
                <a:ext uri="{FF2B5EF4-FFF2-40B4-BE49-F238E27FC236}">
                  <a16:creationId xmlns:a16="http://schemas.microsoft.com/office/drawing/2014/main" id="{383FCCAB-2238-4630-929A-E76D4B23D6A7}"/>
                </a:ext>
              </a:extLst>
            </p:cNvPr>
            <p:cNvSpPr/>
            <p:nvPr/>
          </p:nvSpPr>
          <p:spPr>
            <a:xfrm rot="10800000" flipH="1">
              <a:off x="1713706" y="1989147"/>
              <a:ext cx="609600" cy="332504"/>
            </a:xfrm>
            <a:prstGeom prst="snip1Rect">
              <a:avLst>
                <a:gd name="adj" fmla="val 50000"/>
              </a:avLst>
            </a:prstGeom>
            <a:noFill/>
            <a:ln>
              <a:solidFill>
                <a:srgbClr val="5E3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2400" dirty="0">
                <a:solidFill>
                  <a:srgbClr val="5E3092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0B9819-7E7D-40AC-9339-6F9152AA01A0}"/>
                </a:ext>
              </a:extLst>
            </p:cNvPr>
            <p:cNvSpPr txBox="1"/>
            <p:nvPr/>
          </p:nvSpPr>
          <p:spPr>
            <a:xfrm>
              <a:off x="1713704" y="2025067"/>
              <a:ext cx="533400" cy="22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800" dirty="0">
                  <a:solidFill>
                    <a:srgbClr val="7030A0"/>
                  </a:solidFill>
                </a:rPr>
                <a:t>alt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3652C4C-7294-41D9-8360-CA076F12FE7D}"/>
              </a:ext>
            </a:extLst>
          </p:cNvPr>
          <p:cNvSpPr txBox="1"/>
          <p:nvPr/>
        </p:nvSpPr>
        <p:spPr>
          <a:xfrm>
            <a:off x="4036939" y="1988049"/>
            <a:ext cx="324244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2000" dirty="0">
                <a:solidFill>
                  <a:srgbClr val="7030A0"/>
                </a:solidFill>
              </a:rPr>
              <a:t>[orientation is horizontal]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5F1A2D4-4299-4D8F-AD2B-812DAD0DF8BE}"/>
                  </a:ext>
                </a:extLst>
              </p14:cNvPr>
              <p14:cNvContentPartPr/>
              <p14:nvPr/>
            </p14:nvContentPartPr>
            <p14:xfrm>
              <a:off x="4238423" y="2654683"/>
              <a:ext cx="53640" cy="111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5F1A2D4-4299-4D8F-AD2B-812DAD0DF8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4103" y="2650363"/>
                <a:ext cx="6228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8DA14E8-FC64-4BF4-B387-F87841E2453A}"/>
              </a:ext>
            </a:extLst>
          </p:cNvPr>
          <p:cNvGrpSpPr/>
          <p:nvPr/>
        </p:nvGrpSpPr>
        <p:grpSpPr>
          <a:xfrm>
            <a:off x="4032419" y="2476141"/>
            <a:ext cx="272087" cy="495659"/>
            <a:chOff x="2783426" y="2476141"/>
            <a:chExt cx="272087" cy="49565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2E4D16-9292-4B75-AD40-0EC35216DBA1}"/>
                </a:ext>
              </a:extLst>
            </p:cNvPr>
            <p:cNvSpPr/>
            <p:nvPr/>
          </p:nvSpPr>
          <p:spPr>
            <a:xfrm>
              <a:off x="2783426" y="2658882"/>
              <a:ext cx="242377" cy="31291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D1B1CA6-349E-40E1-A2FE-6B6918D7A463}"/>
                    </a:ext>
                  </a:extLst>
                </p14:cNvPr>
                <p14:cNvContentPartPr/>
                <p14:nvPr/>
              </p14:nvContentPartPr>
              <p14:xfrm>
                <a:off x="2851393" y="2476141"/>
                <a:ext cx="204120" cy="191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D1B1CA6-349E-40E1-A2FE-6B6918D7A4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45262" y="2470021"/>
                  <a:ext cx="216382" cy="20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55575EF-652E-45B4-A152-E7943EC38B19}"/>
              </a:ext>
            </a:extLst>
          </p:cNvPr>
          <p:cNvSpPr txBox="1"/>
          <p:nvPr/>
        </p:nvSpPr>
        <p:spPr>
          <a:xfrm>
            <a:off x="4369874" y="4526280"/>
            <a:ext cx="664023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dirty="0" err="1">
                <a:solidFill>
                  <a:srgbClr val="7030A0"/>
                </a:solidFill>
              </a:rPr>
              <a:t>markedAsOccupied</a:t>
            </a:r>
            <a:r>
              <a:rPr lang="en-US" sz="1600" dirty="0">
                <a:solidFill>
                  <a:srgbClr val="7030A0"/>
                </a:solidFill>
              </a:rPr>
              <a:t>(&lt;params0&gt;)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ACA540F-0799-4082-9E27-37C166764BF1}"/>
              </a:ext>
            </a:extLst>
          </p:cNvPr>
          <p:cNvSpPr/>
          <p:nvPr/>
        </p:nvSpPr>
        <p:spPr>
          <a:xfrm>
            <a:off x="4092763" y="3939667"/>
            <a:ext cx="167629" cy="2914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91820CC-4A87-4D27-9CCC-7B72C6090F55}"/>
                  </a:ext>
                </a:extLst>
              </p14:cNvPr>
              <p14:cNvContentPartPr/>
              <p14:nvPr/>
            </p14:nvContentPartPr>
            <p14:xfrm>
              <a:off x="4101591" y="3851879"/>
              <a:ext cx="202915" cy="95135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91820CC-4A87-4D27-9CCC-7B72C6090F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95475" y="3845753"/>
                <a:ext cx="215147" cy="107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D21D13A-C215-4E5C-AFA8-DF87BD333616}"/>
                  </a:ext>
                </a:extLst>
              </p14:cNvPr>
              <p14:cNvContentPartPr/>
              <p14:nvPr/>
            </p14:nvContentPartPr>
            <p14:xfrm>
              <a:off x="4102224" y="4221152"/>
              <a:ext cx="155410" cy="10439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D21D13A-C215-4E5C-AFA8-DF87BD3336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95734" y="4215033"/>
                <a:ext cx="168030" cy="116629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5F26DB-FA8A-48C2-8E10-74AC846133A8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3153772" y="3123703"/>
            <a:ext cx="4503534" cy="0"/>
          </a:xfrm>
          <a:prstGeom prst="line">
            <a:avLst/>
          </a:prstGeom>
          <a:ln w="12700">
            <a:solidFill>
              <a:srgbClr val="5E309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5DCC40-97A0-4311-BE08-9693474F58AB}"/>
              </a:ext>
            </a:extLst>
          </p:cNvPr>
          <p:cNvSpPr txBox="1"/>
          <p:nvPr/>
        </p:nvSpPr>
        <p:spPr>
          <a:xfrm>
            <a:off x="4007912" y="3200400"/>
            <a:ext cx="2353994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2000" dirty="0">
                <a:solidFill>
                  <a:srgbClr val="7030A0"/>
                </a:solidFill>
              </a:rPr>
              <a:t>[else]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B8CB91-A9B5-425B-9D4C-6D5AF312833E}"/>
              </a:ext>
            </a:extLst>
          </p:cNvPr>
          <p:cNvSpPr txBox="1"/>
          <p:nvPr/>
        </p:nvSpPr>
        <p:spPr>
          <a:xfrm>
            <a:off x="4231755" y="3590004"/>
            <a:ext cx="197157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600" dirty="0" err="1">
                <a:solidFill>
                  <a:srgbClr val="7030A0"/>
                </a:solidFill>
              </a:rPr>
              <a:t>justifyCoord</a:t>
            </a:r>
            <a:r>
              <a:rPr lang="en-US" sz="1600" dirty="0">
                <a:solidFill>
                  <a:srgbClr val="7030A0"/>
                </a:solidFill>
              </a:rPr>
              <a:t>(row)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D0738-E44A-49A7-A35D-41B2FFB55021}"/>
              </a:ext>
            </a:extLst>
          </p:cNvPr>
          <p:cNvSpPr/>
          <p:nvPr/>
        </p:nvSpPr>
        <p:spPr>
          <a:xfrm>
            <a:off x="4036419" y="4782593"/>
            <a:ext cx="219168" cy="3293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B6196B-363B-4584-91E3-6BC926B80F14}"/>
                  </a:ext>
                </a:extLst>
              </p14:cNvPr>
              <p14:cNvContentPartPr/>
              <p14:nvPr/>
            </p14:nvContentPartPr>
            <p14:xfrm>
              <a:off x="4124970" y="5086225"/>
              <a:ext cx="165600" cy="20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B6196B-363B-4584-91E3-6BC926B80F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18850" y="5080105"/>
                <a:ext cx="1778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941FEC-D5B2-48DD-B717-EAD71AE3D027}"/>
                  </a:ext>
                </a:extLst>
              </p14:cNvPr>
              <p14:cNvContentPartPr/>
              <p14:nvPr/>
            </p14:nvContentPartPr>
            <p14:xfrm>
              <a:off x="4089330" y="4617865"/>
              <a:ext cx="231120" cy="19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941FEC-D5B2-48DD-B717-EAD71AE3D0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83210" y="4611745"/>
                <a:ext cx="2437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C6696A-51B9-4D82-95D4-AB8DD760238C}"/>
                  </a:ext>
                </a:extLst>
              </p14:cNvPr>
              <p14:cNvContentPartPr/>
              <p14:nvPr/>
            </p14:nvContentPartPr>
            <p14:xfrm>
              <a:off x="4112719" y="2947568"/>
              <a:ext cx="165240" cy="144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C6696A-51B9-4D82-95D4-AB8DD76023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03719" y="2938906"/>
                <a:ext cx="182880" cy="162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B5234A23-5EBB-4FEC-AC76-4ECA17D009D7}"/>
                  </a:ext>
                </a:extLst>
              </p14:cNvPr>
              <p14:cNvContentPartPr/>
              <p14:nvPr/>
            </p14:nvContentPartPr>
            <p14:xfrm>
              <a:off x="4112010" y="1519800"/>
              <a:ext cx="167400" cy="1857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B5234A23-5EBB-4FEC-AC76-4ECA17D009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3010" y="1511160"/>
                <a:ext cx="185040" cy="203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DD1367A-4172-423B-97D2-3C6DC8E705E7}"/>
              </a:ext>
            </a:extLst>
          </p:cNvPr>
          <p:cNvSpPr/>
          <p:nvPr/>
        </p:nvSpPr>
        <p:spPr>
          <a:xfrm>
            <a:off x="5167264" y="6072632"/>
            <a:ext cx="536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&lt;params0&gt; = </a:t>
            </a:r>
            <a:r>
              <a:rPr lang="en-US" dirty="0" err="1">
                <a:solidFill>
                  <a:srgbClr val="7030A0"/>
                </a:solidFill>
              </a:rPr>
              <a:t>currentBattleshipHead</a:t>
            </a:r>
            <a:r>
              <a:rPr lang="en-US" dirty="0">
                <a:solidFill>
                  <a:srgbClr val="7030A0"/>
                </a:solidFill>
              </a:rPr>
              <a:t>, 5, </a:t>
            </a:r>
            <a:r>
              <a:rPr lang="en-US" dirty="0" err="1">
                <a:solidFill>
                  <a:srgbClr val="7030A0"/>
                </a:solidFill>
              </a:rPr>
              <a:t>useOrientation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551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65">
            <a:extLst>
              <a:ext uri="{FF2B5EF4-FFF2-40B4-BE49-F238E27FC236}">
                <a16:creationId xmlns:a16="http://schemas.microsoft.com/office/drawing/2014/main" id="{8BFF8352-CBF7-4036-BB05-F32996F813BC}"/>
              </a:ext>
            </a:extLst>
          </p:cNvPr>
          <p:cNvSpPr/>
          <p:nvPr/>
        </p:nvSpPr>
        <p:spPr>
          <a:xfrm>
            <a:off x="113506" y="156989"/>
            <a:ext cx="13677271" cy="662481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212732" y="290075"/>
            <a:ext cx="154346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:Enemy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3984462" y="636835"/>
            <a:ext cx="43916" cy="52896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883398" y="1019171"/>
            <a:ext cx="189777" cy="37046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12007" y="1019171"/>
            <a:ext cx="3708784" cy="368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57579" y="4724400"/>
            <a:ext cx="366321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30746" y="836310"/>
            <a:ext cx="26883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generateBattleships</a:t>
            </a:r>
            <a:r>
              <a:rPr lang="en-US" dirty="0">
                <a:solidFill>
                  <a:srgbClr val="7030A0"/>
                </a:solidFill>
              </a:rPr>
              <a:t>(&lt;params0&gt;)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AA3A69-FF3B-4544-9DE5-D79C590BA53D}"/>
              </a:ext>
            </a:extLst>
          </p:cNvPr>
          <p:cNvSpPr txBox="1"/>
          <p:nvPr/>
        </p:nvSpPr>
        <p:spPr>
          <a:xfrm>
            <a:off x="4399950" y="5638800"/>
            <a:ext cx="56195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&lt;params0&gt;</a:t>
            </a:r>
            <a:r>
              <a:rPr lang="en-US" dirty="0">
                <a:solidFill>
                  <a:srgbClr val="5E3092"/>
                </a:solidFill>
              </a:rPr>
              <a:t>  = </a:t>
            </a:r>
            <a:r>
              <a:rPr lang="en-GB" dirty="0" err="1">
                <a:solidFill>
                  <a:srgbClr val="5E3092"/>
                </a:solidFill>
              </a:rPr>
              <a:t>numShips</a:t>
            </a:r>
            <a:r>
              <a:rPr lang="en-GB" dirty="0">
                <a:solidFill>
                  <a:srgbClr val="5E3092"/>
                </a:solidFill>
              </a:rPr>
              <a:t>, </a:t>
            </a:r>
            <a:r>
              <a:rPr lang="en-GB" dirty="0" err="1">
                <a:solidFill>
                  <a:srgbClr val="5E3092"/>
                </a:solidFill>
              </a:rPr>
              <a:t>shipType</a:t>
            </a:r>
            <a:r>
              <a:rPr lang="en-GB" dirty="0">
                <a:solidFill>
                  <a:srgbClr val="5E3092"/>
                </a:solidFill>
              </a:rPr>
              <a:t>, </a:t>
            </a:r>
            <a:r>
              <a:rPr lang="en-GB" dirty="0" err="1">
                <a:solidFill>
                  <a:srgbClr val="5E3092"/>
                </a:solidFill>
              </a:rPr>
              <a:t>shipSize</a:t>
            </a:r>
            <a:endParaRPr lang="en-US" dirty="0">
              <a:solidFill>
                <a:srgbClr val="5E3092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EC1BD70-7E6D-4D88-96B8-3239F1735BB7}"/>
              </a:ext>
            </a:extLst>
          </p:cNvPr>
          <p:cNvSpPr/>
          <p:nvPr/>
        </p:nvSpPr>
        <p:spPr>
          <a:xfrm>
            <a:off x="4036939" y="1214443"/>
            <a:ext cx="242377" cy="312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B3F66E-E7FE-4606-BBB3-E89A2AEC7609}"/>
                  </a:ext>
                </a:extLst>
              </p14:cNvPr>
              <p14:cNvContentPartPr/>
              <p14:nvPr/>
            </p14:nvContentPartPr>
            <p14:xfrm>
              <a:off x="4054367" y="1082120"/>
              <a:ext cx="309195" cy="149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B3F66E-E7FE-4606-BBB3-E89A2AEC76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7888" y="1076000"/>
                <a:ext cx="321433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DD754D0-B94F-4445-9CF3-7D771133F11F}"/>
                  </a:ext>
                </a:extLst>
              </p14:cNvPr>
              <p14:cNvContentPartPr/>
              <p14:nvPr/>
            </p14:nvContentPartPr>
            <p14:xfrm>
              <a:off x="4068978" y="1526188"/>
              <a:ext cx="238195" cy="220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DD754D0-B94F-4445-9CF3-7D771133F1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2852" y="1520078"/>
                <a:ext cx="250807" cy="23254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260783F-FBB0-407D-B273-AD3318E0D902}"/>
              </a:ext>
            </a:extLst>
          </p:cNvPr>
          <p:cNvSpPr txBox="1"/>
          <p:nvPr/>
        </p:nvSpPr>
        <p:spPr>
          <a:xfrm>
            <a:off x="4232211" y="2358618"/>
            <a:ext cx="197157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600" dirty="0" err="1">
                <a:solidFill>
                  <a:srgbClr val="7030A0"/>
                </a:solidFill>
              </a:rPr>
              <a:t>generateOrientation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003370-DABA-4A2F-B34E-8E5BFE8A7EE9}"/>
              </a:ext>
            </a:extLst>
          </p:cNvPr>
          <p:cNvGrpSpPr/>
          <p:nvPr/>
        </p:nvGrpSpPr>
        <p:grpSpPr>
          <a:xfrm>
            <a:off x="3161506" y="1865501"/>
            <a:ext cx="7229552" cy="2743460"/>
            <a:chOff x="1713704" y="1981200"/>
            <a:chExt cx="5715002" cy="291510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4D8BA7-3E5E-4D99-A2B1-D799C01DE4D0}"/>
                </a:ext>
              </a:extLst>
            </p:cNvPr>
            <p:cNvSpPr/>
            <p:nvPr/>
          </p:nvSpPr>
          <p:spPr>
            <a:xfrm>
              <a:off x="1713706" y="1981200"/>
              <a:ext cx="5715000" cy="291510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/>
            </a:p>
          </p:txBody>
        </p:sp>
        <p:sp>
          <p:nvSpPr>
            <p:cNvPr id="224" name="Rectangle: Single Corner Snipped 223">
              <a:extLst>
                <a:ext uri="{FF2B5EF4-FFF2-40B4-BE49-F238E27FC236}">
                  <a16:creationId xmlns:a16="http://schemas.microsoft.com/office/drawing/2014/main" id="{383FCCAB-2238-4630-929A-E76D4B23D6A7}"/>
                </a:ext>
              </a:extLst>
            </p:cNvPr>
            <p:cNvSpPr/>
            <p:nvPr/>
          </p:nvSpPr>
          <p:spPr>
            <a:xfrm rot="10800000" flipH="1">
              <a:off x="1713706" y="1989146"/>
              <a:ext cx="529187" cy="345947"/>
            </a:xfrm>
            <a:prstGeom prst="snip1Rect">
              <a:avLst>
                <a:gd name="adj" fmla="val 50000"/>
              </a:avLst>
            </a:prstGeom>
            <a:noFill/>
            <a:ln>
              <a:solidFill>
                <a:srgbClr val="5E3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2400" dirty="0">
                <a:solidFill>
                  <a:srgbClr val="5E3092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0B9819-7E7D-40AC-9339-6F9152AA01A0}"/>
                </a:ext>
              </a:extLst>
            </p:cNvPr>
            <p:cNvSpPr txBox="1"/>
            <p:nvPr/>
          </p:nvSpPr>
          <p:spPr>
            <a:xfrm>
              <a:off x="1713704" y="2025067"/>
              <a:ext cx="533400" cy="22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800" dirty="0">
                  <a:solidFill>
                    <a:srgbClr val="7030A0"/>
                  </a:solidFill>
                </a:rPr>
                <a:t>loop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3652C4C-7294-41D9-8360-CA076F12FE7D}"/>
              </a:ext>
            </a:extLst>
          </p:cNvPr>
          <p:cNvSpPr txBox="1"/>
          <p:nvPr/>
        </p:nvSpPr>
        <p:spPr>
          <a:xfrm>
            <a:off x="4036939" y="1988049"/>
            <a:ext cx="324244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2000" dirty="0">
                <a:solidFill>
                  <a:srgbClr val="7030A0"/>
                </a:solidFill>
              </a:rPr>
              <a:t>[until </a:t>
            </a:r>
            <a:r>
              <a:rPr lang="en-US" sz="2000" dirty="0" err="1">
                <a:solidFill>
                  <a:srgbClr val="7030A0"/>
                </a:solidFill>
              </a:rPr>
              <a:t>preppedShips</a:t>
            </a:r>
            <a:r>
              <a:rPr lang="en-US" sz="2000" dirty="0">
                <a:solidFill>
                  <a:srgbClr val="7030A0"/>
                </a:solidFill>
              </a:rPr>
              <a:t> is empty]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5F1A2D4-4299-4D8F-AD2B-812DAD0DF8BE}"/>
                  </a:ext>
                </a:extLst>
              </p14:cNvPr>
              <p14:cNvContentPartPr/>
              <p14:nvPr/>
            </p14:nvContentPartPr>
            <p14:xfrm>
              <a:off x="4238423" y="2654683"/>
              <a:ext cx="53640" cy="111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5F1A2D4-4299-4D8F-AD2B-812DAD0DF8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4103" y="2650363"/>
                <a:ext cx="62280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5D2E4D16-9292-4B75-AD40-0EC35216DBA1}"/>
              </a:ext>
            </a:extLst>
          </p:cNvPr>
          <p:cNvSpPr/>
          <p:nvPr/>
        </p:nvSpPr>
        <p:spPr>
          <a:xfrm>
            <a:off x="4002626" y="2658882"/>
            <a:ext cx="242377" cy="312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D1B1CA6-349E-40E1-A2FE-6B6918D7A463}"/>
                  </a:ext>
                </a:extLst>
              </p14:cNvPr>
              <p14:cNvContentPartPr/>
              <p14:nvPr/>
            </p14:nvContentPartPr>
            <p14:xfrm>
              <a:off x="4070593" y="2476141"/>
              <a:ext cx="204120" cy="191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D1B1CA6-349E-40E1-A2FE-6B6918D7A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64462" y="2470021"/>
                <a:ext cx="216382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9C4FE5-C215-4257-A314-C0E6AEF09291}"/>
                  </a:ext>
                </a:extLst>
              </p14:cNvPr>
              <p14:cNvContentPartPr/>
              <p14:nvPr/>
            </p14:nvContentPartPr>
            <p14:xfrm>
              <a:off x="4076423" y="2965723"/>
              <a:ext cx="174960" cy="10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9C4FE5-C215-4257-A314-C0E6AEF092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70303" y="2959603"/>
                <a:ext cx="187560" cy="12060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8AF2A96-96F3-4974-8000-6640BE3B0E2D}"/>
              </a:ext>
            </a:extLst>
          </p:cNvPr>
          <p:cNvSpPr txBox="1"/>
          <p:nvPr/>
        </p:nvSpPr>
        <p:spPr>
          <a:xfrm>
            <a:off x="4223652" y="2993069"/>
            <a:ext cx="337763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new </a:t>
            </a:r>
            <a:r>
              <a:rPr lang="en-US" sz="1600" dirty="0" err="1">
                <a:solidFill>
                  <a:srgbClr val="7030A0"/>
                </a:solidFill>
              </a:rPr>
              <a:t>BoundaryValueChecker</a:t>
            </a:r>
            <a:r>
              <a:rPr lang="en-US" sz="1600" dirty="0">
                <a:solidFill>
                  <a:srgbClr val="7030A0"/>
                </a:solidFill>
              </a:rPr>
              <a:t>(&lt;params1&gt;)</a:t>
            </a:r>
          </a:p>
        </p:txBody>
      </p:sp>
      <p:sp>
        <p:nvSpPr>
          <p:cNvPr id="81" name="Rectangle 62">
            <a:extLst>
              <a:ext uri="{FF2B5EF4-FFF2-40B4-BE49-F238E27FC236}">
                <a16:creationId xmlns:a16="http://schemas.microsoft.com/office/drawing/2014/main" id="{54BF45B4-6C24-42FB-B1DA-C75B977ECA30}"/>
              </a:ext>
            </a:extLst>
          </p:cNvPr>
          <p:cNvSpPr/>
          <p:nvPr/>
        </p:nvSpPr>
        <p:spPr>
          <a:xfrm>
            <a:off x="6267960" y="290075"/>
            <a:ext cx="306574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err="1">
                <a:solidFill>
                  <a:schemeClr val="bg1"/>
                </a:solidFill>
              </a:rPr>
              <a:t>BoundaryValueChecker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678CCA-5B45-4684-88AF-D20945CBD348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00833" y="636835"/>
            <a:ext cx="64223" cy="4773362"/>
          </a:xfrm>
          <a:prstGeom prst="line">
            <a:avLst/>
          </a:prstGeom>
          <a:ln w="19050">
            <a:solidFill>
              <a:srgbClr val="5E309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F0E3176-164B-49DE-A6F7-F2E9A6F0E3BA}"/>
              </a:ext>
            </a:extLst>
          </p:cNvPr>
          <p:cNvSpPr/>
          <p:nvPr/>
        </p:nvSpPr>
        <p:spPr>
          <a:xfrm>
            <a:off x="7664177" y="3281361"/>
            <a:ext cx="267587" cy="604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55A79A-DEB7-4500-AA20-CFD0A8F5E19E}"/>
              </a:ext>
            </a:extLst>
          </p:cNvPr>
          <p:cNvGrpSpPr/>
          <p:nvPr/>
        </p:nvGrpSpPr>
        <p:grpSpPr>
          <a:xfrm>
            <a:off x="4054367" y="3240525"/>
            <a:ext cx="3627238" cy="91800"/>
            <a:chOff x="2835167" y="3240525"/>
            <a:chExt cx="3627238" cy="918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FA28ECC-13A4-4440-9B1F-680A955E0265}"/>
                </a:ext>
              </a:extLst>
            </p:cNvPr>
            <p:cNvCxnSpPr/>
            <p:nvPr/>
          </p:nvCxnSpPr>
          <p:spPr>
            <a:xfrm>
              <a:off x="2835167" y="3281360"/>
              <a:ext cx="3627238" cy="0"/>
            </a:xfrm>
            <a:prstGeom prst="line">
              <a:avLst/>
            </a:prstGeom>
            <a:ln>
              <a:solidFill>
                <a:srgbClr val="5E3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3AA7D0-F917-4B92-8ED8-5BB73FBF8B6D}"/>
                    </a:ext>
                  </a:extLst>
                </p14:cNvPr>
                <p14:cNvContentPartPr/>
                <p14:nvPr/>
              </p14:nvContentPartPr>
              <p14:xfrm>
                <a:off x="6404244" y="3240525"/>
                <a:ext cx="36000" cy="91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73AA7D0-F917-4B92-8ED8-5BB73FBF8B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99924" y="3236205"/>
                  <a:ext cx="44640" cy="100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79C31D-4691-4C98-823D-0668BCF074F9}"/>
              </a:ext>
            </a:extLst>
          </p:cNvPr>
          <p:cNvSpPr/>
          <p:nvPr/>
        </p:nvSpPr>
        <p:spPr>
          <a:xfrm>
            <a:off x="7885906" y="3408325"/>
            <a:ext cx="221636" cy="3252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C7E4A3-6301-40A0-A9A0-2A0575C3369C}"/>
              </a:ext>
            </a:extLst>
          </p:cNvPr>
          <p:cNvSpPr txBox="1"/>
          <p:nvPr/>
        </p:nvSpPr>
        <p:spPr>
          <a:xfrm>
            <a:off x="8195537" y="3044778"/>
            <a:ext cx="158581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800" dirty="0" err="1">
                <a:solidFill>
                  <a:srgbClr val="7030A0"/>
                </a:solidFill>
              </a:rPr>
              <a:t>performChecks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EDFC498-91B5-408F-B8A0-E0D54F7A1BB9}"/>
              </a:ext>
            </a:extLst>
          </p:cNvPr>
          <p:cNvGrpSpPr/>
          <p:nvPr/>
        </p:nvGrpSpPr>
        <p:grpSpPr>
          <a:xfrm>
            <a:off x="4076423" y="3855825"/>
            <a:ext cx="3605182" cy="52560"/>
            <a:chOff x="2857223" y="3855825"/>
            <a:chExt cx="3605182" cy="5256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AB0234C-BB7C-483C-A9AD-84F639B5D08D}"/>
                </a:ext>
              </a:extLst>
            </p:cNvPr>
            <p:cNvCxnSpPr/>
            <p:nvPr/>
          </p:nvCxnSpPr>
          <p:spPr>
            <a:xfrm flipH="1">
              <a:off x="2857223" y="3886201"/>
              <a:ext cx="3605182" cy="0"/>
            </a:xfrm>
            <a:prstGeom prst="line">
              <a:avLst/>
            </a:prstGeom>
            <a:ln>
              <a:solidFill>
                <a:srgbClr val="5E309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580B8E8-29D5-4A46-89E2-6058850C0761}"/>
                    </a:ext>
                  </a:extLst>
                </p14:cNvPr>
                <p14:cNvContentPartPr/>
                <p14:nvPr/>
              </p14:nvContentPartPr>
              <p14:xfrm>
                <a:off x="2858573" y="3855825"/>
                <a:ext cx="48600" cy="52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580B8E8-29D5-4A46-89E2-6058850C07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4253" y="3851505"/>
                  <a:ext cx="57240" cy="6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55575EF-652E-45B4-A152-E7943EC38B19}"/>
              </a:ext>
            </a:extLst>
          </p:cNvPr>
          <p:cNvSpPr txBox="1"/>
          <p:nvPr/>
        </p:nvSpPr>
        <p:spPr>
          <a:xfrm>
            <a:off x="4399948" y="4000898"/>
            <a:ext cx="3028757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dirty="0" err="1">
                <a:solidFill>
                  <a:srgbClr val="7030A0"/>
                </a:solidFill>
              </a:rPr>
              <a:t>markedAsOccupied</a:t>
            </a:r>
            <a:r>
              <a:rPr lang="en-US" sz="1600" dirty="0">
                <a:solidFill>
                  <a:srgbClr val="7030A0"/>
                </a:solidFill>
              </a:rPr>
              <a:t>(&lt;params2&gt;)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ACA540F-0799-4082-9E27-37C166764BF1}"/>
              </a:ext>
            </a:extLst>
          </p:cNvPr>
          <p:cNvSpPr/>
          <p:nvPr/>
        </p:nvSpPr>
        <p:spPr>
          <a:xfrm>
            <a:off x="4068978" y="4133947"/>
            <a:ext cx="167629" cy="2914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91820CC-4A87-4D27-9CCC-7B72C6090F55}"/>
                  </a:ext>
                </a:extLst>
              </p14:cNvPr>
              <p14:cNvContentPartPr/>
              <p14:nvPr/>
            </p14:nvContentPartPr>
            <p14:xfrm>
              <a:off x="4077806" y="4046159"/>
              <a:ext cx="202915" cy="95135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91820CC-4A87-4D27-9CCC-7B72C6090F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1690" y="4040033"/>
                <a:ext cx="215147" cy="107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D21D13A-C215-4E5C-AFA8-DF87BD333616}"/>
                  </a:ext>
                </a:extLst>
              </p14:cNvPr>
              <p14:cNvContentPartPr/>
              <p14:nvPr/>
            </p14:nvContentPartPr>
            <p14:xfrm>
              <a:off x="4078439" y="4415432"/>
              <a:ext cx="155410" cy="10439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D21D13A-C215-4E5C-AFA8-DF87BD3336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71949" y="4409313"/>
                <a:ext cx="168030" cy="116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BC1FF76-8AE1-4543-8221-20288605F792}"/>
                  </a:ext>
                </a:extLst>
              </p14:cNvPr>
              <p14:cNvContentPartPr/>
              <p14:nvPr/>
            </p14:nvContentPartPr>
            <p14:xfrm>
              <a:off x="7893870" y="3325901"/>
              <a:ext cx="266760" cy="10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BC1FF76-8AE1-4543-8221-20288605F7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84870" y="3317261"/>
                <a:ext cx="2844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8A7BCC-0477-4F1B-BD40-8A22DB141B88}"/>
                  </a:ext>
                </a:extLst>
              </p14:cNvPr>
              <p14:cNvContentPartPr/>
              <p14:nvPr/>
            </p14:nvContentPartPr>
            <p14:xfrm>
              <a:off x="7931310" y="3729101"/>
              <a:ext cx="179280" cy="94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8A7BCC-0477-4F1B-BD40-8A22DB141B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22310" y="3720101"/>
                <a:ext cx="1969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69CD5B-85A9-4351-AA70-253EC4C7575D}"/>
                  </a:ext>
                </a:extLst>
              </p14:cNvPr>
              <p14:cNvContentPartPr/>
              <p14:nvPr/>
            </p14:nvContentPartPr>
            <p14:xfrm>
              <a:off x="7938870" y="3842861"/>
              <a:ext cx="27360" cy="14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69CD5B-85A9-4351-AA70-253EC4C757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30230" y="3834221"/>
                <a:ext cx="45000" cy="3168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F2044574-9BFB-425F-8EAD-09A333C0FD3F}"/>
              </a:ext>
            </a:extLst>
          </p:cNvPr>
          <p:cNvSpPr txBox="1"/>
          <p:nvPr/>
        </p:nvSpPr>
        <p:spPr>
          <a:xfrm>
            <a:off x="4391343" y="6031239"/>
            <a:ext cx="6196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&lt;params1&gt; =  </a:t>
            </a:r>
            <a:r>
              <a:rPr lang="en-US" dirty="0" err="1">
                <a:solidFill>
                  <a:srgbClr val="7030A0"/>
                </a:solidFill>
              </a:rPr>
              <a:t>mapGrid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useShip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useCoord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useOrientation</a:t>
            </a:r>
            <a:endParaRPr lang="en-US" dirty="0">
              <a:solidFill>
                <a:srgbClr val="5E309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07EEDF-A155-4078-9140-79770C61BB77}"/>
              </a:ext>
            </a:extLst>
          </p:cNvPr>
          <p:cNvSpPr txBox="1"/>
          <p:nvPr/>
        </p:nvSpPr>
        <p:spPr>
          <a:xfrm>
            <a:off x="4400049" y="6428600"/>
            <a:ext cx="45526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&lt;params2&gt; =  </a:t>
            </a:r>
            <a:r>
              <a:rPr lang="en-US" dirty="0" err="1">
                <a:solidFill>
                  <a:srgbClr val="7030A0"/>
                </a:solidFill>
              </a:rPr>
              <a:t>useCoord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shipSize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useOrientation</a:t>
            </a:r>
            <a:endParaRPr lang="en-US" dirty="0">
              <a:solidFill>
                <a:srgbClr val="5E309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D403D0-CAD8-48AA-AFAA-1E97994005F2}"/>
              </a:ext>
            </a:extLst>
          </p:cNvPr>
          <p:cNvSpPr txBox="1"/>
          <p:nvPr/>
        </p:nvSpPr>
        <p:spPr>
          <a:xfrm>
            <a:off x="186526" y="730755"/>
            <a:ext cx="389753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placeMultipleDestroyerAndCruiser</a:t>
            </a:r>
            <a:r>
              <a:rPr lang="en-US" sz="1400" dirty="0">
                <a:solidFill>
                  <a:srgbClr val="7030A0"/>
                </a:solidFill>
              </a:rPr>
              <a:t>(&lt;params0&gt;)</a:t>
            </a:r>
          </a:p>
        </p:txBody>
      </p:sp>
    </p:spTree>
    <p:extLst>
      <p:ext uri="{BB962C8B-B14F-4D97-AF65-F5344CB8AC3E}">
        <p14:creationId xmlns:p14="http://schemas.microsoft.com/office/powerpoint/2010/main" val="213649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4EABA5C-AC61-4449-ADE4-701B2CCF0F00}"/>
              </a:ext>
            </a:extLst>
          </p:cNvPr>
          <p:cNvGrpSpPr/>
          <p:nvPr/>
        </p:nvGrpSpPr>
        <p:grpSpPr>
          <a:xfrm>
            <a:off x="265906" y="76200"/>
            <a:ext cx="8402751" cy="6629400"/>
            <a:chOff x="265906" y="76200"/>
            <a:chExt cx="8402751" cy="6629400"/>
          </a:xfrm>
        </p:grpSpPr>
        <p:sp>
          <p:nvSpPr>
            <p:cNvPr id="62" name="Rectangle 65">
              <a:extLst>
                <a:ext uri="{FF2B5EF4-FFF2-40B4-BE49-F238E27FC236}">
                  <a16:creationId xmlns:a16="http://schemas.microsoft.com/office/drawing/2014/main" id="{932EBD66-03F8-49CA-ADDD-B1B6F7D8D172}"/>
                </a:ext>
              </a:extLst>
            </p:cNvPr>
            <p:cNvSpPr/>
            <p:nvPr/>
          </p:nvSpPr>
          <p:spPr>
            <a:xfrm>
              <a:off x="265906" y="76200"/>
              <a:ext cx="8402751" cy="6502671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3212732" y="228600"/>
              <a:ext cx="1543460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:Enemy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  <a:stCxn id="2" idx="2"/>
            </p:cNvCxnSpPr>
            <p:nvPr/>
          </p:nvCxnSpPr>
          <p:spPr>
            <a:xfrm>
              <a:off x="3984462" y="575360"/>
              <a:ext cx="67155" cy="613024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3398" y="957695"/>
              <a:ext cx="309195" cy="456590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265906" y="957696"/>
              <a:ext cx="3654885" cy="368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9571" y="687391"/>
              <a:ext cx="36052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7030A0"/>
                  </a:solidFill>
                </a:rPr>
                <a:t>prepEnemy</a:t>
              </a:r>
              <a:r>
                <a:rPr lang="en-US" sz="1600" dirty="0">
                  <a:solidFill>
                    <a:srgbClr val="7030A0"/>
                  </a:solidFill>
                </a:rPr>
                <a:t>()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310671" y="5523597"/>
              <a:ext cx="3707368" cy="3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130747" y="774835"/>
              <a:ext cx="234128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fillWithAllCoords</a:t>
              </a:r>
              <a:r>
                <a:rPr lang="en-US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EC1BD70-7E6D-4D88-96B8-3239F1735BB7}"/>
                </a:ext>
              </a:extLst>
            </p:cNvPr>
            <p:cNvSpPr/>
            <p:nvPr/>
          </p:nvSpPr>
          <p:spPr>
            <a:xfrm>
              <a:off x="4036939" y="1152968"/>
              <a:ext cx="242377" cy="31291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B3F66E-E7FE-4606-BBB3-E89A2AEC7609}"/>
                    </a:ext>
                  </a:extLst>
                </p14:cNvPr>
                <p14:cNvContentPartPr/>
                <p14:nvPr/>
              </p14:nvContentPartPr>
              <p14:xfrm>
                <a:off x="4054367" y="1020645"/>
                <a:ext cx="309195" cy="14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B3F66E-E7FE-4606-BBB3-E89A2AEC76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7888" y="1014165"/>
                  <a:ext cx="321433" cy="16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F0E3176-164B-49DE-A6F7-F2E9A6F0E3BA}"/>
                </a:ext>
              </a:extLst>
            </p:cNvPr>
            <p:cNvSpPr/>
            <p:nvPr/>
          </p:nvSpPr>
          <p:spPr>
            <a:xfrm>
              <a:off x="4036939" y="1979340"/>
              <a:ext cx="282302" cy="30489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42204A-4075-425C-8277-6EEDFA807FE3}"/>
                </a:ext>
              </a:extLst>
            </p:cNvPr>
            <p:cNvSpPr txBox="1"/>
            <p:nvPr/>
          </p:nvSpPr>
          <p:spPr>
            <a:xfrm>
              <a:off x="4390663" y="1691125"/>
              <a:ext cx="168302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populateEnemyMap</a:t>
              </a:r>
              <a:r>
                <a:rPr lang="en-US" dirty="0">
                  <a:solidFill>
                    <a:srgbClr val="7030A0"/>
                  </a:solidFill>
                </a:rPr>
                <a:t>()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5ED52FD-8C7D-4591-BED2-F9D920278D04}"/>
                    </a:ext>
                  </a:extLst>
                </p14:cNvPr>
                <p14:cNvContentPartPr/>
                <p14:nvPr/>
              </p14:nvContentPartPr>
              <p14:xfrm>
                <a:off x="4063820" y="1823333"/>
                <a:ext cx="314640" cy="158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5ED52FD-8C7D-4591-BED2-F9D920278D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4820" y="1814333"/>
                  <a:ext cx="332280" cy="176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8689755-6828-4E9C-A18C-8AC804D6C98F}"/>
                </a:ext>
              </a:extLst>
            </p:cNvPr>
            <p:cNvGrpSpPr/>
            <p:nvPr/>
          </p:nvGrpSpPr>
          <p:grpSpPr>
            <a:xfrm>
              <a:off x="3194183" y="2297296"/>
              <a:ext cx="2710523" cy="653598"/>
              <a:chOff x="3276324" y="4044091"/>
              <a:chExt cx="1856400" cy="60476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2F5A45F-01F7-4567-9D58-BCDB5F607EA1}"/>
                  </a:ext>
                </a:extLst>
              </p:cNvPr>
              <p:cNvSpPr/>
              <p:nvPr/>
            </p:nvSpPr>
            <p:spPr>
              <a:xfrm>
                <a:off x="3276324" y="4045076"/>
                <a:ext cx="1856400" cy="603784"/>
              </a:xfrm>
              <a:prstGeom prst="rect">
                <a:avLst/>
              </a:prstGeom>
              <a:noFill/>
              <a:ln>
                <a:solidFill>
                  <a:srgbClr val="5E30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FCDEB5C-5D68-431B-A835-9E065DA52547}"/>
                  </a:ext>
                </a:extLst>
              </p:cNvPr>
              <p:cNvGrpSpPr/>
              <p:nvPr/>
            </p:nvGrpSpPr>
            <p:grpSpPr>
              <a:xfrm>
                <a:off x="3276324" y="4044091"/>
                <a:ext cx="330920" cy="246816"/>
                <a:chOff x="692182" y="2357632"/>
                <a:chExt cx="330920" cy="246816"/>
              </a:xfrm>
            </p:grpSpPr>
            <p:sp>
              <p:nvSpPr>
                <p:cNvPr id="55" name="Rectangle: Single Corner Snipped 54">
                  <a:extLst>
                    <a:ext uri="{FF2B5EF4-FFF2-40B4-BE49-F238E27FC236}">
                      <a16:creationId xmlns:a16="http://schemas.microsoft.com/office/drawing/2014/main" id="{FD7BE2A7-ABCE-48C3-8FB3-D2241A36FE62}"/>
                    </a:ext>
                  </a:extLst>
                </p:cNvPr>
                <p:cNvSpPr/>
                <p:nvPr/>
              </p:nvSpPr>
              <p:spPr>
                <a:xfrm flipV="1">
                  <a:off x="692182" y="2357632"/>
                  <a:ext cx="330920" cy="246816"/>
                </a:xfrm>
                <a:prstGeom prst="snip1Rect">
                  <a:avLst>
                    <a:gd name="adj" fmla="val 36250"/>
                  </a:avLst>
                </a:prstGeom>
                <a:noFill/>
                <a:ln>
                  <a:solidFill>
                    <a:srgbClr val="5E30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619C7C6-BE0E-4842-B8AA-11290E443B56}"/>
                    </a:ext>
                  </a:extLst>
                </p:cNvPr>
                <p:cNvSpPr txBox="1"/>
                <p:nvPr/>
              </p:nvSpPr>
              <p:spPr>
                <a:xfrm>
                  <a:off x="726001" y="2365617"/>
                  <a:ext cx="224056" cy="1390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sz="1600" dirty="0">
                      <a:solidFill>
                        <a:srgbClr val="7030A0"/>
                      </a:solidFill>
                    </a:rPr>
                    <a:t>ref</a:t>
                  </a:r>
                </a:p>
              </p:txBody>
            </p: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1A3253F-7D84-4647-A061-DD2955E6BA89}"/>
                    </a:ext>
                  </a:extLst>
                </p14:cNvPr>
                <p14:cNvContentPartPr/>
                <p14:nvPr/>
              </p14:nvContentPartPr>
              <p14:xfrm>
                <a:off x="4200296" y="5013519"/>
                <a:ext cx="158040" cy="201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1A3253F-7D84-4647-A061-DD2955E6BA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1296" y="5004519"/>
                  <a:ext cx="175680" cy="2188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EF8A-8289-466C-A601-C0CC25C28019}"/>
                </a:ext>
              </a:extLst>
            </p:cNvPr>
            <p:cNvSpPr/>
            <p:nvPr/>
          </p:nvSpPr>
          <p:spPr>
            <a:xfrm>
              <a:off x="4283742" y="2353937"/>
              <a:ext cx="16151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Place aircraft carrier on map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30E0C33-4DF2-464D-B871-DF3B2FA8D458}"/>
                </a:ext>
              </a:extLst>
            </p:cNvPr>
            <p:cNvGrpSpPr/>
            <p:nvPr/>
          </p:nvGrpSpPr>
          <p:grpSpPr>
            <a:xfrm>
              <a:off x="3194184" y="3088943"/>
              <a:ext cx="2710779" cy="761795"/>
              <a:chOff x="3276149" y="4045076"/>
              <a:chExt cx="1856575" cy="60378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9AF500F-2E05-4FA1-96DA-DC0473640BBD}"/>
                  </a:ext>
                </a:extLst>
              </p:cNvPr>
              <p:cNvSpPr/>
              <p:nvPr/>
            </p:nvSpPr>
            <p:spPr>
              <a:xfrm>
                <a:off x="3276324" y="4045076"/>
                <a:ext cx="1856400" cy="603784"/>
              </a:xfrm>
              <a:prstGeom prst="rect">
                <a:avLst/>
              </a:prstGeom>
              <a:noFill/>
              <a:ln>
                <a:solidFill>
                  <a:srgbClr val="5E30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76BD4AF-B6FC-4829-99E0-76C44B820760}"/>
                  </a:ext>
                </a:extLst>
              </p:cNvPr>
              <p:cNvGrpSpPr/>
              <p:nvPr/>
            </p:nvGrpSpPr>
            <p:grpSpPr>
              <a:xfrm>
                <a:off x="3276149" y="4047099"/>
                <a:ext cx="330920" cy="246816"/>
                <a:chOff x="692007" y="2360640"/>
                <a:chExt cx="330920" cy="246816"/>
              </a:xfrm>
            </p:grpSpPr>
            <p:sp>
              <p:nvSpPr>
                <p:cNvPr id="46" name="Rectangle: Single Corner Snipped 45">
                  <a:extLst>
                    <a:ext uri="{FF2B5EF4-FFF2-40B4-BE49-F238E27FC236}">
                      <a16:creationId xmlns:a16="http://schemas.microsoft.com/office/drawing/2014/main" id="{54A951AA-905E-433A-BBF6-99FC49EA7721}"/>
                    </a:ext>
                  </a:extLst>
                </p:cNvPr>
                <p:cNvSpPr/>
                <p:nvPr/>
              </p:nvSpPr>
              <p:spPr>
                <a:xfrm flipV="1">
                  <a:off x="692007" y="2360640"/>
                  <a:ext cx="330920" cy="246816"/>
                </a:xfrm>
                <a:prstGeom prst="snip1Rect">
                  <a:avLst>
                    <a:gd name="adj" fmla="val 36250"/>
                  </a:avLst>
                </a:prstGeom>
                <a:noFill/>
                <a:ln>
                  <a:solidFill>
                    <a:srgbClr val="5E30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EBF239E-8A28-47BD-A73C-904F2B6FC0CD}"/>
                    </a:ext>
                  </a:extLst>
                </p:cNvPr>
                <p:cNvSpPr txBox="1"/>
                <p:nvPr/>
              </p:nvSpPr>
              <p:spPr>
                <a:xfrm>
                  <a:off x="726001" y="2365617"/>
                  <a:ext cx="224056" cy="1390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sz="1600" dirty="0">
                      <a:solidFill>
                        <a:srgbClr val="7030A0"/>
                      </a:solidFill>
                    </a:rPr>
                    <a:t>ref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C28B9D4-CA45-4A82-BA63-2D38E7D33F1B}"/>
                </a:ext>
              </a:extLst>
            </p:cNvPr>
            <p:cNvGrpSpPr/>
            <p:nvPr/>
          </p:nvGrpSpPr>
          <p:grpSpPr>
            <a:xfrm>
              <a:off x="3194183" y="4027689"/>
              <a:ext cx="2710523" cy="778979"/>
              <a:chOff x="3276324" y="4042899"/>
              <a:chExt cx="1856400" cy="605961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314EDCD-CE0C-41FF-AC71-E5EF91D1EF3C}"/>
                  </a:ext>
                </a:extLst>
              </p:cNvPr>
              <p:cNvSpPr/>
              <p:nvPr/>
            </p:nvSpPr>
            <p:spPr>
              <a:xfrm>
                <a:off x="3276324" y="4045076"/>
                <a:ext cx="1856400" cy="603784"/>
              </a:xfrm>
              <a:prstGeom prst="rect">
                <a:avLst/>
              </a:prstGeom>
              <a:noFill/>
              <a:ln>
                <a:solidFill>
                  <a:srgbClr val="5E30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82992DB-D468-49BF-8ADA-6FEF26FE507B}"/>
                  </a:ext>
                </a:extLst>
              </p:cNvPr>
              <p:cNvGrpSpPr/>
              <p:nvPr/>
            </p:nvGrpSpPr>
            <p:grpSpPr>
              <a:xfrm>
                <a:off x="3276324" y="4042899"/>
                <a:ext cx="330920" cy="246816"/>
                <a:chOff x="692182" y="2356440"/>
                <a:chExt cx="330920" cy="246816"/>
              </a:xfrm>
            </p:grpSpPr>
            <p:sp>
              <p:nvSpPr>
                <p:cNvPr id="51" name="Rectangle: Single Corner Snipped 50">
                  <a:extLst>
                    <a:ext uri="{FF2B5EF4-FFF2-40B4-BE49-F238E27FC236}">
                      <a16:creationId xmlns:a16="http://schemas.microsoft.com/office/drawing/2014/main" id="{E1D8E6CA-FECC-44DC-BF0C-D7635977C82D}"/>
                    </a:ext>
                  </a:extLst>
                </p:cNvPr>
                <p:cNvSpPr/>
                <p:nvPr/>
              </p:nvSpPr>
              <p:spPr>
                <a:xfrm flipV="1">
                  <a:off x="692182" y="2356440"/>
                  <a:ext cx="330920" cy="246816"/>
                </a:xfrm>
                <a:prstGeom prst="snip1Rect">
                  <a:avLst>
                    <a:gd name="adj" fmla="val 36250"/>
                  </a:avLst>
                </a:prstGeom>
                <a:noFill/>
                <a:ln>
                  <a:solidFill>
                    <a:srgbClr val="5E30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4D721AA-58E2-455C-A057-B57C664AD842}"/>
                    </a:ext>
                  </a:extLst>
                </p:cNvPr>
                <p:cNvSpPr txBox="1"/>
                <p:nvPr/>
              </p:nvSpPr>
              <p:spPr>
                <a:xfrm>
                  <a:off x="726001" y="2365617"/>
                  <a:ext cx="224056" cy="1390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sz="1600" dirty="0">
                      <a:solidFill>
                        <a:srgbClr val="7030A0"/>
                      </a:solidFill>
                    </a:rPr>
                    <a:t>ref</a:t>
                  </a:r>
                </a:p>
              </p:txBody>
            </p:sp>
          </p:grp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AADBBD-E7F0-4C18-A87D-1E7A68FCE6BB}"/>
                </a:ext>
              </a:extLst>
            </p:cNvPr>
            <p:cNvSpPr/>
            <p:nvPr/>
          </p:nvSpPr>
          <p:spPr>
            <a:xfrm>
              <a:off x="4441819" y="3113142"/>
              <a:ext cx="125624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Place Destroyer(s) on map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10B600F-92A9-4FB4-AB2B-A9F6540327A4}"/>
                </a:ext>
              </a:extLst>
            </p:cNvPr>
            <p:cNvSpPr/>
            <p:nvPr/>
          </p:nvSpPr>
          <p:spPr>
            <a:xfrm>
              <a:off x="4460330" y="4041101"/>
              <a:ext cx="125624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Place Cruiser(s) on map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E045AB-9D72-468D-94A9-0FFCF0D25FF6}"/>
                    </a:ext>
                  </a:extLst>
                </p14:cNvPr>
                <p14:cNvContentPartPr/>
                <p14:nvPr/>
              </p14:nvContentPartPr>
              <p14:xfrm>
                <a:off x="4199035" y="1450765"/>
                <a:ext cx="138600" cy="18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E045AB-9D72-468D-94A9-0FFCF0D25F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0395" y="1441765"/>
                  <a:ext cx="156240" cy="20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294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5">
            <a:extLst>
              <a:ext uri="{FF2B5EF4-FFF2-40B4-BE49-F238E27FC236}">
                <a16:creationId xmlns:a16="http://schemas.microsoft.com/office/drawing/2014/main" id="{46B6EED2-A6C4-4EE9-99E3-EB9F94BF1C21}"/>
              </a:ext>
            </a:extLst>
          </p:cNvPr>
          <p:cNvSpPr/>
          <p:nvPr/>
        </p:nvSpPr>
        <p:spPr>
          <a:xfrm>
            <a:off x="265906" y="76200"/>
            <a:ext cx="13106400" cy="662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212732" y="76311"/>
            <a:ext cx="154346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:Enemy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3959212" y="423071"/>
            <a:ext cx="25250" cy="643492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65906" y="805407"/>
            <a:ext cx="3654885" cy="368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9571" y="535102"/>
            <a:ext cx="36052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7030A0"/>
                </a:solidFill>
              </a:rPr>
              <a:t>enemyShootAt</a:t>
            </a:r>
            <a:r>
              <a:rPr lang="en-US" sz="1600" dirty="0">
                <a:solidFill>
                  <a:srgbClr val="7030A0"/>
                </a:solidFill>
              </a:rPr>
              <a:t>()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60795" y="6553200"/>
            <a:ext cx="366321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003370-DABA-4A2F-B34E-8E5BFE8A7EE9}"/>
              </a:ext>
            </a:extLst>
          </p:cNvPr>
          <p:cNvGrpSpPr/>
          <p:nvPr/>
        </p:nvGrpSpPr>
        <p:grpSpPr>
          <a:xfrm>
            <a:off x="3009108" y="979610"/>
            <a:ext cx="7237285" cy="4630731"/>
            <a:chOff x="1713706" y="1981200"/>
            <a:chExt cx="5715000" cy="291510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4D8BA7-3E5E-4D99-A2B1-D799C01DE4D0}"/>
                </a:ext>
              </a:extLst>
            </p:cNvPr>
            <p:cNvSpPr/>
            <p:nvPr/>
          </p:nvSpPr>
          <p:spPr>
            <a:xfrm>
              <a:off x="1713706" y="1981200"/>
              <a:ext cx="5715000" cy="291510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/>
            </a:p>
          </p:txBody>
        </p:sp>
        <p:sp>
          <p:nvSpPr>
            <p:cNvPr id="224" name="Rectangle: Single Corner Snipped 223">
              <a:extLst>
                <a:ext uri="{FF2B5EF4-FFF2-40B4-BE49-F238E27FC236}">
                  <a16:creationId xmlns:a16="http://schemas.microsoft.com/office/drawing/2014/main" id="{383FCCAB-2238-4630-929A-E76D4B23D6A7}"/>
                </a:ext>
              </a:extLst>
            </p:cNvPr>
            <p:cNvSpPr/>
            <p:nvPr/>
          </p:nvSpPr>
          <p:spPr>
            <a:xfrm rot="10800000" flipH="1">
              <a:off x="1713706" y="1981200"/>
              <a:ext cx="540885" cy="231965"/>
            </a:xfrm>
            <a:prstGeom prst="snip1Rect">
              <a:avLst>
                <a:gd name="adj" fmla="val 50000"/>
              </a:avLst>
            </a:prstGeom>
            <a:noFill/>
            <a:ln>
              <a:solidFill>
                <a:srgbClr val="5E3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2400" dirty="0">
                <a:solidFill>
                  <a:srgbClr val="5E3092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0B9819-7E7D-40AC-9339-6F9152AA01A0}"/>
                </a:ext>
              </a:extLst>
            </p:cNvPr>
            <p:cNvSpPr txBox="1"/>
            <p:nvPr/>
          </p:nvSpPr>
          <p:spPr>
            <a:xfrm>
              <a:off x="1736192" y="2011635"/>
              <a:ext cx="421205" cy="164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900" dirty="0">
                  <a:solidFill>
                    <a:srgbClr val="7030A0"/>
                  </a:solidFill>
                </a:rPr>
                <a:t>alt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3652C4C-7294-41D9-8360-CA076F12FE7D}"/>
              </a:ext>
            </a:extLst>
          </p:cNvPr>
          <p:cNvSpPr txBox="1"/>
          <p:nvPr/>
        </p:nvSpPr>
        <p:spPr>
          <a:xfrm>
            <a:off x="4092049" y="1038192"/>
            <a:ext cx="242225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2000" dirty="0">
                <a:solidFill>
                  <a:srgbClr val="7030A0"/>
                </a:solidFill>
              </a:rPr>
              <a:t>[watchlist is empty]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020B23-B0D4-4666-824A-214A571FDE55}"/>
              </a:ext>
            </a:extLst>
          </p:cNvPr>
          <p:cNvGrpSpPr/>
          <p:nvPr/>
        </p:nvGrpSpPr>
        <p:grpSpPr>
          <a:xfrm>
            <a:off x="3179707" y="1656657"/>
            <a:ext cx="6586222" cy="2347898"/>
            <a:chOff x="5498390" y="2215867"/>
            <a:chExt cx="3911515" cy="159413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5DCF7D9-EAEE-44B3-86F1-12A8EEED417D}"/>
                </a:ext>
              </a:extLst>
            </p:cNvPr>
            <p:cNvGrpSpPr/>
            <p:nvPr/>
          </p:nvGrpSpPr>
          <p:grpSpPr>
            <a:xfrm>
              <a:off x="5518003" y="2215867"/>
              <a:ext cx="3891902" cy="1594134"/>
              <a:chOff x="1713706" y="1981200"/>
              <a:chExt cx="5715000" cy="291510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02DCF9D-AAF0-4BF8-AC62-0DE3317E41A7}"/>
                  </a:ext>
                </a:extLst>
              </p:cNvPr>
              <p:cNvSpPr/>
              <p:nvPr/>
            </p:nvSpPr>
            <p:spPr>
              <a:xfrm>
                <a:off x="1713706" y="1981200"/>
                <a:ext cx="5715000" cy="291510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400"/>
              </a:p>
            </p:txBody>
          </p:sp>
          <p:sp>
            <p:nvSpPr>
              <p:cNvPr id="47" name="Rectangle: Single Corner Snipped 46">
                <a:extLst>
                  <a:ext uri="{FF2B5EF4-FFF2-40B4-BE49-F238E27FC236}">
                    <a16:creationId xmlns:a16="http://schemas.microsoft.com/office/drawing/2014/main" id="{98EACD23-1D47-4A85-8362-3A4ABF2889C0}"/>
                  </a:ext>
                </a:extLst>
              </p:cNvPr>
              <p:cNvSpPr/>
              <p:nvPr/>
            </p:nvSpPr>
            <p:spPr>
              <a:xfrm rot="10800000" flipH="1">
                <a:off x="1713706" y="1989142"/>
                <a:ext cx="451525" cy="402145"/>
              </a:xfrm>
              <a:prstGeom prst="snip1Rect">
                <a:avLst>
                  <a:gd name="adj" fmla="val 50000"/>
                </a:avLst>
              </a:prstGeom>
              <a:noFill/>
              <a:ln>
                <a:solidFill>
                  <a:srgbClr val="5E30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2400" dirty="0">
                  <a:solidFill>
                    <a:srgbClr val="5E3092"/>
                  </a:solidFill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A21676-0E4F-4DD2-A58B-E5C7F60599FC}"/>
                </a:ext>
              </a:extLst>
            </p:cNvPr>
            <p:cNvSpPr txBox="1"/>
            <p:nvPr/>
          </p:nvSpPr>
          <p:spPr>
            <a:xfrm>
              <a:off x="5498390" y="2237222"/>
              <a:ext cx="307487" cy="2747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800" dirty="0">
                  <a:solidFill>
                    <a:srgbClr val="7030A0"/>
                  </a:solidFill>
                </a:rPr>
                <a:t>alt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98455CF-C951-4232-822D-83F80C40E1EF}"/>
              </a:ext>
            </a:extLst>
          </p:cNvPr>
          <p:cNvSpPr/>
          <p:nvPr/>
        </p:nvSpPr>
        <p:spPr>
          <a:xfrm>
            <a:off x="4368404" y="1612359"/>
            <a:ext cx="2661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[</a:t>
            </a:r>
            <a:r>
              <a:rPr lang="en-US" sz="1600" dirty="0" err="1">
                <a:solidFill>
                  <a:srgbClr val="7030A0"/>
                </a:solidFill>
              </a:rPr>
              <a:t>allParityTargets</a:t>
            </a:r>
            <a:r>
              <a:rPr lang="en-US" sz="1600" dirty="0">
                <a:solidFill>
                  <a:srgbClr val="7030A0"/>
                </a:solidFill>
              </a:rPr>
              <a:t> is not empty]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32970-1132-484F-AEAF-B945BDE57537}"/>
              </a:ext>
            </a:extLst>
          </p:cNvPr>
          <p:cNvSpPr/>
          <p:nvPr/>
        </p:nvSpPr>
        <p:spPr>
          <a:xfrm>
            <a:off x="4024008" y="2189567"/>
            <a:ext cx="283360" cy="3196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77C222-B42F-4742-A8F6-E19B5849A31F}"/>
              </a:ext>
            </a:extLst>
          </p:cNvPr>
          <p:cNvCxnSpPr>
            <a:cxnSpLocks/>
            <a:stCxn id="46" idx="1"/>
            <a:endCxn id="46" idx="3"/>
          </p:cNvCxnSpPr>
          <p:nvPr/>
        </p:nvCxnSpPr>
        <p:spPr>
          <a:xfrm>
            <a:off x="3212731" y="2830606"/>
            <a:ext cx="6553198" cy="0"/>
          </a:xfrm>
          <a:prstGeom prst="line">
            <a:avLst/>
          </a:prstGeom>
          <a:ln w="28575">
            <a:solidFill>
              <a:srgbClr val="5E309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09C35CF-74C6-4348-83BD-7C5177F2D125}"/>
              </a:ext>
            </a:extLst>
          </p:cNvPr>
          <p:cNvSpPr/>
          <p:nvPr/>
        </p:nvSpPr>
        <p:spPr>
          <a:xfrm>
            <a:off x="4303255" y="1922580"/>
            <a:ext cx="1396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drawParityTargets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3398" y="805406"/>
            <a:ext cx="191125" cy="579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272183-8A36-424D-8B1A-081E18F0BD3A}"/>
              </a:ext>
            </a:extLst>
          </p:cNvPr>
          <p:cNvSpPr/>
          <p:nvPr/>
        </p:nvSpPr>
        <p:spPr>
          <a:xfrm>
            <a:off x="4680891" y="2855812"/>
            <a:ext cx="641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[else]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7844BA-F7C9-47B3-8856-36C7D8CAF5C7}"/>
              </a:ext>
            </a:extLst>
          </p:cNvPr>
          <p:cNvSpPr/>
          <p:nvPr/>
        </p:nvSpPr>
        <p:spPr>
          <a:xfrm>
            <a:off x="4024140" y="3317565"/>
            <a:ext cx="283360" cy="3662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F4FD315-0481-44BE-BCB1-41F792C0971F}"/>
              </a:ext>
            </a:extLst>
          </p:cNvPr>
          <p:cNvSpPr/>
          <p:nvPr/>
        </p:nvSpPr>
        <p:spPr>
          <a:xfrm>
            <a:off x="4291480" y="3076736"/>
            <a:ext cx="1524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drawFromAllTargets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F51AFF1-DEED-4F75-ABE6-93793EE1A385}"/>
              </a:ext>
            </a:extLst>
          </p:cNvPr>
          <p:cNvSpPr/>
          <p:nvPr/>
        </p:nvSpPr>
        <p:spPr>
          <a:xfrm>
            <a:off x="4283983" y="5633045"/>
            <a:ext cx="1801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modeCleanup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newTarget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3D3F850-E9EF-485A-849E-A222ACC716E2}"/>
              </a:ext>
            </a:extLst>
          </p:cNvPr>
          <p:cNvCxnSpPr>
            <a:cxnSpLocks/>
          </p:cNvCxnSpPr>
          <p:nvPr/>
        </p:nvCxnSpPr>
        <p:spPr>
          <a:xfrm>
            <a:off x="3009108" y="4205836"/>
            <a:ext cx="7237285" cy="0"/>
          </a:xfrm>
          <a:prstGeom prst="line">
            <a:avLst/>
          </a:prstGeom>
          <a:ln w="28575">
            <a:solidFill>
              <a:srgbClr val="5E309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745EA6-BB0F-4DD4-BF3B-A38DD7286E57}"/>
              </a:ext>
            </a:extLst>
          </p:cNvPr>
          <p:cNvSpPr/>
          <p:nvPr/>
        </p:nvSpPr>
        <p:spPr>
          <a:xfrm>
            <a:off x="4384735" y="4204359"/>
            <a:ext cx="641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[else]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F6112D0-B2F4-452C-B8DB-080075CCCCCF}"/>
              </a:ext>
            </a:extLst>
          </p:cNvPr>
          <p:cNvSpPr/>
          <p:nvPr/>
        </p:nvSpPr>
        <p:spPr>
          <a:xfrm>
            <a:off x="4024007" y="4725899"/>
            <a:ext cx="283360" cy="4705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08C54B-8BEA-466C-BD35-225F3527659D}"/>
              </a:ext>
            </a:extLst>
          </p:cNvPr>
          <p:cNvSpPr/>
          <p:nvPr/>
        </p:nvSpPr>
        <p:spPr>
          <a:xfrm>
            <a:off x="4285352" y="4465875"/>
            <a:ext cx="1525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drawFromWatchList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EBAA32F-1742-4F9F-8451-8EE63F14C2B3}"/>
              </a:ext>
            </a:extLst>
          </p:cNvPr>
          <p:cNvSpPr/>
          <p:nvPr/>
        </p:nvSpPr>
        <p:spPr>
          <a:xfrm>
            <a:off x="3991403" y="5927036"/>
            <a:ext cx="293949" cy="2602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26B6C-B3BB-4426-9B80-2B1EA64654B1}"/>
              </a:ext>
            </a:extLst>
          </p:cNvPr>
          <p:cNvSpPr/>
          <p:nvPr/>
        </p:nvSpPr>
        <p:spPr>
          <a:xfrm>
            <a:off x="1861589" y="6181498"/>
            <a:ext cx="1056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rgbClr val="7030A0"/>
                </a:solidFill>
              </a:rPr>
              <a:t>newTarget</a:t>
            </a:r>
            <a:endParaRPr lang="en-US" sz="1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2FEA3AF-05DF-4EB7-AB3C-368C18997AEA}"/>
                  </a:ext>
                </a:extLst>
              </p14:cNvPr>
              <p14:cNvContentPartPr/>
              <p14:nvPr/>
            </p14:nvContentPartPr>
            <p14:xfrm>
              <a:off x="4052604" y="6181498"/>
              <a:ext cx="236880" cy="147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2FEA3AF-05DF-4EB7-AB3C-368C18997A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3964" y="6172858"/>
                <a:ext cx="254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67ADCF4-8D0D-4DFB-A2F6-11F75B294D38}"/>
                  </a:ext>
                </a:extLst>
              </p14:cNvPr>
              <p14:cNvContentPartPr/>
              <p14:nvPr/>
            </p14:nvContentPartPr>
            <p14:xfrm>
              <a:off x="4069524" y="5829058"/>
              <a:ext cx="259200" cy="106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7ADCF4-8D0D-4DFB-A2F6-11F75B294D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536" y="5820389"/>
                <a:ext cx="276816" cy="124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01FCA97-683C-4A91-9DF9-2F5ACF6486A9}"/>
                  </a:ext>
                </a:extLst>
              </p14:cNvPr>
              <p14:cNvContentPartPr/>
              <p14:nvPr/>
            </p14:nvContentPartPr>
            <p14:xfrm>
              <a:off x="4074204" y="5190958"/>
              <a:ext cx="237240" cy="169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01FCA97-683C-4A91-9DF9-2F5ACF6486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65204" y="5181939"/>
                <a:ext cx="254880" cy="187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1A0C1ED-0B26-4EEC-B24A-4E8E67C93655}"/>
                  </a:ext>
                </a:extLst>
              </p14:cNvPr>
              <p14:cNvContentPartPr/>
              <p14:nvPr/>
            </p14:nvContentPartPr>
            <p14:xfrm>
              <a:off x="4075284" y="4590838"/>
              <a:ext cx="245520" cy="1497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1A0C1ED-0B26-4EEC-B24A-4E8E67C936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66644" y="4581838"/>
                <a:ext cx="2631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DDBD46C-B8C1-47EB-8455-78931F8DAF2E}"/>
                  </a:ext>
                </a:extLst>
              </p14:cNvPr>
              <p14:cNvContentPartPr/>
              <p14:nvPr/>
            </p14:nvContentPartPr>
            <p14:xfrm>
              <a:off x="4069524" y="3195748"/>
              <a:ext cx="252720" cy="1278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DDBD46C-B8C1-47EB-8455-78931F8DAF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60524" y="3186748"/>
                <a:ext cx="2703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03CD2EA-FCBB-4E71-9337-80AA1D3BFC92}"/>
                  </a:ext>
                </a:extLst>
              </p14:cNvPr>
              <p14:cNvContentPartPr/>
              <p14:nvPr/>
            </p14:nvContentPartPr>
            <p14:xfrm>
              <a:off x="4078884" y="3678868"/>
              <a:ext cx="228960" cy="167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03CD2EA-FCBB-4E71-9337-80AA1D3BFC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9884" y="3669868"/>
                <a:ext cx="2466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5B6ED1E-BA94-491A-889C-A47CF8257BBB}"/>
                  </a:ext>
                </a:extLst>
              </p14:cNvPr>
              <p14:cNvContentPartPr/>
              <p14:nvPr/>
            </p14:nvContentPartPr>
            <p14:xfrm>
              <a:off x="4080684" y="2505988"/>
              <a:ext cx="223560" cy="129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5B6ED1E-BA94-491A-889C-A47CF8257B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71684" y="2497348"/>
                <a:ext cx="241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6D0989D-8D14-429B-8FC6-C30CF4DDEA0E}"/>
                  </a:ext>
                </a:extLst>
              </p14:cNvPr>
              <p14:cNvContentPartPr/>
              <p14:nvPr/>
            </p14:nvContentPartPr>
            <p14:xfrm>
              <a:off x="4069524" y="2061748"/>
              <a:ext cx="246960" cy="1299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6D0989D-8D14-429B-8FC6-C30CF4DDEA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60524" y="2052773"/>
                <a:ext cx="264600" cy="1475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47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164</Words>
  <Application>Microsoft Office PowerPoint</Application>
  <PresentationFormat>Custom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Lucy Chan</cp:lastModifiedBy>
  <cp:revision>163</cp:revision>
  <dcterms:created xsi:type="dcterms:W3CDTF">2016-07-22T14:33:02Z</dcterms:created>
  <dcterms:modified xsi:type="dcterms:W3CDTF">2019-04-15T13:49:54Z</dcterms:modified>
</cp:coreProperties>
</file>