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0DC3"/>
    <a:srgbClr val="E4D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37FEE-BFBD-460E-B047-6F5B0129BD41}" v="4" dt="2019-04-13T15:05:40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Chan" userId="aa3c2adaf1a0e287" providerId="LiveId" clId="{00A37FEE-BFBD-460E-B047-6F5B0129BD41}"/>
    <pc:docChg chg="undo modSld">
      <pc:chgData name="Lucy Chan" userId="aa3c2adaf1a0e287" providerId="LiveId" clId="{00A37FEE-BFBD-460E-B047-6F5B0129BD41}" dt="2019-04-13T15:10:40.638" v="107" actId="14100"/>
      <pc:docMkLst>
        <pc:docMk/>
      </pc:docMkLst>
      <pc:sldChg chg="addSp delSp modSp">
        <pc:chgData name="Lucy Chan" userId="aa3c2adaf1a0e287" providerId="LiveId" clId="{00A37FEE-BFBD-460E-B047-6F5B0129BD41}" dt="2019-04-13T15:10:40.638" v="107" actId="14100"/>
        <pc:sldMkLst>
          <pc:docMk/>
          <pc:sldMk cId="2571504559" sldId="256"/>
        </pc:sldMkLst>
        <pc:spChg chg="mod">
          <ac:chgData name="Lucy Chan" userId="aa3c2adaf1a0e287" providerId="LiveId" clId="{00A37FEE-BFBD-460E-B047-6F5B0129BD41}" dt="2019-04-13T15:05:16.963" v="51" actId="1076"/>
          <ac:spMkLst>
            <pc:docMk/>
            <pc:sldMk cId="2571504559" sldId="256"/>
            <ac:spMk id="7" creationId="{8302FD08-EC70-4D21-B302-2674E3FC02B6}"/>
          </ac:spMkLst>
        </pc:spChg>
        <pc:spChg chg="mod">
          <ac:chgData name="Lucy Chan" userId="aa3c2adaf1a0e287" providerId="LiveId" clId="{00A37FEE-BFBD-460E-B047-6F5B0129BD41}" dt="2019-04-13T15:05:16.963" v="51" actId="1076"/>
          <ac:spMkLst>
            <pc:docMk/>
            <pc:sldMk cId="2571504559" sldId="256"/>
            <ac:spMk id="12" creationId="{16ED5E7D-3476-4AC6-BC8E-7DB272BAF19D}"/>
          </ac:spMkLst>
        </pc:spChg>
        <pc:spChg chg="mod">
          <ac:chgData name="Lucy Chan" userId="aa3c2adaf1a0e287" providerId="LiveId" clId="{00A37FEE-BFBD-460E-B047-6F5B0129BD41}" dt="2019-04-13T15:05:16.963" v="51" actId="1076"/>
          <ac:spMkLst>
            <pc:docMk/>
            <pc:sldMk cId="2571504559" sldId="256"/>
            <ac:spMk id="16" creationId="{F75D6335-8B4F-40BE-BCEC-CFC5D51BC486}"/>
          </ac:spMkLst>
        </pc:spChg>
        <pc:spChg chg="mod">
          <ac:chgData name="Lucy Chan" userId="aa3c2adaf1a0e287" providerId="LiveId" clId="{00A37FEE-BFBD-460E-B047-6F5B0129BD41}" dt="2019-04-13T15:09:37.871" v="101" actId="1076"/>
          <ac:spMkLst>
            <pc:docMk/>
            <pc:sldMk cId="2571504559" sldId="256"/>
            <ac:spMk id="25" creationId="{4C883641-5574-4315-A77D-DF996F1D1CF1}"/>
          </ac:spMkLst>
        </pc:spChg>
        <pc:spChg chg="mod">
          <ac:chgData name="Lucy Chan" userId="aa3c2adaf1a0e287" providerId="LiveId" clId="{00A37FEE-BFBD-460E-B047-6F5B0129BD41}" dt="2019-04-13T15:10:40.638" v="107" actId="14100"/>
          <ac:spMkLst>
            <pc:docMk/>
            <pc:sldMk cId="2571504559" sldId="256"/>
            <ac:spMk id="45" creationId="{8D81F67C-75E7-469B-9EA8-61F11D4A992F}"/>
          </ac:spMkLst>
        </pc:spChg>
        <pc:spChg chg="mod">
          <ac:chgData name="Lucy Chan" userId="aa3c2adaf1a0e287" providerId="LiveId" clId="{00A37FEE-BFBD-460E-B047-6F5B0129BD41}" dt="2019-04-13T15:05:16.963" v="51" actId="1076"/>
          <ac:spMkLst>
            <pc:docMk/>
            <pc:sldMk cId="2571504559" sldId="256"/>
            <ac:spMk id="50" creationId="{087BE00C-B8C5-48AC-8BFF-77B1718DF919}"/>
          </ac:spMkLst>
        </pc:spChg>
        <pc:spChg chg="mod">
          <ac:chgData name="Lucy Chan" userId="aa3c2adaf1a0e287" providerId="LiveId" clId="{00A37FEE-BFBD-460E-B047-6F5B0129BD41}" dt="2019-04-13T15:05:16.963" v="51" actId="1076"/>
          <ac:spMkLst>
            <pc:docMk/>
            <pc:sldMk cId="2571504559" sldId="256"/>
            <ac:spMk id="60" creationId="{0836D456-20A5-4B6A-9DE2-E537780E1596}"/>
          </ac:spMkLst>
        </pc:spChg>
        <pc:spChg chg="mod">
          <ac:chgData name="Lucy Chan" userId="aa3c2adaf1a0e287" providerId="LiveId" clId="{00A37FEE-BFBD-460E-B047-6F5B0129BD41}" dt="2019-04-13T15:05:16.963" v="51" actId="1076"/>
          <ac:spMkLst>
            <pc:docMk/>
            <pc:sldMk cId="2571504559" sldId="256"/>
            <ac:spMk id="78" creationId="{C7063D6C-5C9D-4518-9B73-E108CB281A26}"/>
          </ac:spMkLst>
        </pc:spChg>
        <pc:spChg chg="mod">
          <ac:chgData name="Lucy Chan" userId="aa3c2adaf1a0e287" providerId="LiveId" clId="{00A37FEE-BFBD-460E-B047-6F5B0129BD41}" dt="2019-04-13T15:05:16.963" v="51" actId="1076"/>
          <ac:spMkLst>
            <pc:docMk/>
            <pc:sldMk cId="2571504559" sldId="256"/>
            <ac:spMk id="84" creationId="{5A23F7F6-654F-4F61-B1BB-7343B4896902}"/>
          </ac:spMkLst>
        </pc:spChg>
        <pc:spChg chg="mod">
          <ac:chgData name="Lucy Chan" userId="aa3c2adaf1a0e287" providerId="LiveId" clId="{00A37FEE-BFBD-460E-B047-6F5B0129BD41}" dt="2019-04-13T15:05:16.963" v="51" actId="1076"/>
          <ac:spMkLst>
            <pc:docMk/>
            <pc:sldMk cId="2571504559" sldId="256"/>
            <ac:spMk id="87" creationId="{F533EB7F-13CA-49BA-9553-AFBA9D1D7E22}"/>
          </ac:spMkLst>
        </pc:spChg>
        <pc:spChg chg="mod">
          <ac:chgData name="Lucy Chan" userId="aa3c2adaf1a0e287" providerId="LiveId" clId="{00A37FEE-BFBD-460E-B047-6F5B0129BD41}" dt="2019-04-13T15:05:16.963" v="51" actId="1076"/>
          <ac:spMkLst>
            <pc:docMk/>
            <pc:sldMk cId="2571504559" sldId="256"/>
            <ac:spMk id="98" creationId="{A6C10838-9F28-45C5-AD46-133F39EC2B26}"/>
          </ac:spMkLst>
        </pc:spChg>
        <pc:spChg chg="mod">
          <ac:chgData name="Lucy Chan" userId="aa3c2adaf1a0e287" providerId="LiveId" clId="{00A37FEE-BFBD-460E-B047-6F5B0129BD41}" dt="2019-04-13T15:05:16.963" v="51" actId="1076"/>
          <ac:spMkLst>
            <pc:docMk/>
            <pc:sldMk cId="2571504559" sldId="256"/>
            <ac:spMk id="101" creationId="{2278F1EA-7FB2-4AA8-AE5E-61EF2F66571C}"/>
          </ac:spMkLst>
        </pc:spChg>
        <pc:spChg chg="mod">
          <ac:chgData name="Lucy Chan" userId="aa3c2adaf1a0e287" providerId="LiveId" clId="{00A37FEE-BFBD-460E-B047-6F5B0129BD41}" dt="2019-04-13T15:05:16.963" v="51" actId="1076"/>
          <ac:spMkLst>
            <pc:docMk/>
            <pc:sldMk cId="2571504559" sldId="256"/>
            <ac:spMk id="102" creationId="{8E8529B1-C47C-4009-8D56-18BAB9597881}"/>
          </ac:spMkLst>
        </pc:spChg>
        <pc:spChg chg="mod">
          <ac:chgData name="Lucy Chan" userId="aa3c2adaf1a0e287" providerId="LiveId" clId="{00A37FEE-BFBD-460E-B047-6F5B0129BD41}" dt="2019-04-13T15:05:16.963" v="51" actId="1076"/>
          <ac:spMkLst>
            <pc:docMk/>
            <pc:sldMk cId="2571504559" sldId="256"/>
            <ac:spMk id="103" creationId="{45D146A4-9A21-46A8-936B-F813AE268FF1}"/>
          </ac:spMkLst>
        </pc:spChg>
        <pc:spChg chg="del mod">
          <ac:chgData name="Lucy Chan" userId="aa3c2adaf1a0e287" providerId="LiveId" clId="{00A37FEE-BFBD-460E-B047-6F5B0129BD41}" dt="2019-04-13T15:05:09.259" v="6"/>
          <ac:spMkLst>
            <pc:docMk/>
            <pc:sldMk cId="2571504559" sldId="256"/>
            <ac:spMk id="134" creationId="{6A4CC62F-4924-47A7-A69E-7539E05A0EA2}"/>
          </ac:spMkLst>
        </pc:spChg>
        <pc:spChg chg="add mod">
          <ac:chgData name="Lucy Chan" userId="aa3c2adaf1a0e287" providerId="LiveId" clId="{00A37FEE-BFBD-460E-B047-6F5B0129BD41}" dt="2019-04-13T15:06:00.554" v="89" actId="113"/>
          <ac:spMkLst>
            <pc:docMk/>
            <pc:sldMk cId="2571504559" sldId="256"/>
            <ac:spMk id="135" creationId="{8EBBABFA-8B3C-430E-9D44-7EA6E8807A26}"/>
          </ac:spMkLst>
        </pc:spChg>
        <pc:spChg chg="add mod ord">
          <ac:chgData name="Lucy Chan" userId="aa3c2adaf1a0e287" providerId="LiveId" clId="{00A37FEE-BFBD-460E-B047-6F5B0129BD41}" dt="2019-04-13T15:05:52.578" v="86" actId="14100"/>
          <ac:spMkLst>
            <pc:docMk/>
            <pc:sldMk cId="2571504559" sldId="256"/>
            <ac:spMk id="136" creationId="{BE6AFFB9-2145-4BC8-B5DB-809DB1845CD4}"/>
          </ac:spMkLst>
        </pc:spChg>
        <pc:grpChg chg="mod">
          <ac:chgData name="Lucy Chan" userId="aa3c2adaf1a0e287" providerId="LiveId" clId="{00A37FEE-BFBD-460E-B047-6F5B0129BD41}" dt="2019-04-13T15:05:16.963" v="51" actId="1076"/>
          <ac:grpSpMkLst>
            <pc:docMk/>
            <pc:sldMk cId="2571504559" sldId="256"/>
            <ac:grpSpMk id="8" creationId="{F3F3A9A2-6589-4D02-8819-0C63357EDC3C}"/>
          </ac:grpSpMkLst>
        </pc:grpChg>
        <pc:cxnChg chg="mod">
          <ac:chgData name="Lucy Chan" userId="aa3c2adaf1a0e287" providerId="LiveId" clId="{00A37FEE-BFBD-460E-B047-6F5B0129BD41}" dt="2019-04-13T15:05:16.963" v="51" actId="1076"/>
          <ac:cxnSpMkLst>
            <pc:docMk/>
            <pc:sldMk cId="2571504559" sldId="256"/>
            <ac:cxnSpMk id="10" creationId="{209E8F3F-7965-4431-95DB-84CFA09EC424}"/>
          </ac:cxnSpMkLst>
        </pc:cxnChg>
        <pc:cxnChg chg="mod">
          <ac:chgData name="Lucy Chan" userId="aa3c2adaf1a0e287" providerId="LiveId" clId="{00A37FEE-BFBD-460E-B047-6F5B0129BD41}" dt="2019-04-13T15:05:16.963" v="51" actId="1076"/>
          <ac:cxnSpMkLst>
            <pc:docMk/>
            <pc:sldMk cId="2571504559" sldId="256"/>
            <ac:cxnSpMk id="13" creationId="{C9725B40-DDC7-4658-AC69-C69E9F36CF8D}"/>
          </ac:cxnSpMkLst>
        </pc:cxnChg>
        <pc:cxnChg chg="mod">
          <ac:chgData name="Lucy Chan" userId="aa3c2adaf1a0e287" providerId="LiveId" clId="{00A37FEE-BFBD-460E-B047-6F5B0129BD41}" dt="2019-04-13T15:09:37.871" v="101" actId="1076"/>
          <ac:cxnSpMkLst>
            <pc:docMk/>
            <pc:sldMk cId="2571504559" sldId="256"/>
            <ac:cxnSpMk id="19" creationId="{2A06C92E-A5F2-434E-8BF9-1C3D7F245B83}"/>
          </ac:cxnSpMkLst>
        </pc:cxnChg>
        <pc:cxnChg chg="mod">
          <ac:chgData name="Lucy Chan" userId="aa3c2adaf1a0e287" providerId="LiveId" clId="{00A37FEE-BFBD-460E-B047-6F5B0129BD41}" dt="2019-04-13T15:09:40.391" v="102" actId="14100"/>
          <ac:cxnSpMkLst>
            <pc:docMk/>
            <pc:sldMk cId="2571504559" sldId="256"/>
            <ac:cxnSpMk id="27" creationId="{5C74C0CC-BEE5-4EB2-A89C-02172BCB3DC2}"/>
          </ac:cxnSpMkLst>
        </pc:cxnChg>
        <pc:cxnChg chg="mod">
          <ac:chgData name="Lucy Chan" userId="aa3c2adaf1a0e287" providerId="LiveId" clId="{00A37FEE-BFBD-460E-B047-6F5B0129BD41}" dt="2019-04-13T15:10:40.638" v="107" actId="14100"/>
          <ac:cxnSpMkLst>
            <pc:docMk/>
            <pc:sldMk cId="2571504559" sldId="256"/>
            <ac:cxnSpMk id="40" creationId="{027633FE-2A29-4F6B-A33F-1A94E1500E63}"/>
          </ac:cxnSpMkLst>
        </pc:cxnChg>
        <pc:cxnChg chg="mod">
          <ac:chgData name="Lucy Chan" userId="aa3c2adaf1a0e287" providerId="LiveId" clId="{00A37FEE-BFBD-460E-B047-6F5B0129BD41}" dt="2019-04-13T15:09:32.141" v="100" actId="14100"/>
          <ac:cxnSpMkLst>
            <pc:docMk/>
            <pc:sldMk cId="2571504559" sldId="256"/>
            <ac:cxnSpMk id="49" creationId="{964ECD2F-3878-4259-9D06-1399CAF75659}"/>
          </ac:cxnSpMkLst>
        </pc:cxnChg>
        <pc:cxnChg chg="mod">
          <ac:chgData name="Lucy Chan" userId="aa3c2adaf1a0e287" providerId="LiveId" clId="{00A37FEE-BFBD-460E-B047-6F5B0129BD41}" dt="2019-04-13T15:10:40.638" v="107" actId="14100"/>
          <ac:cxnSpMkLst>
            <pc:docMk/>
            <pc:sldMk cId="2571504559" sldId="256"/>
            <ac:cxnSpMk id="69" creationId="{4F072553-C518-4468-9FBD-6310C755C806}"/>
          </ac:cxnSpMkLst>
        </pc:cxnChg>
        <pc:cxnChg chg="mod">
          <ac:chgData name="Lucy Chan" userId="aa3c2adaf1a0e287" providerId="LiveId" clId="{00A37FEE-BFBD-460E-B047-6F5B0129BD41}" dt="2019-04-13T15:05:16.963" v="51" actId="1076"/>
          <ac:cxnSpMkLst>
            <pc:docMk/>
            <pc:sldMk cId="2571504559" sldId="256"/>
            <ac:cxnSpMk id="72" creationId="{98A10D19-A5F6-496C-8AC0-F124D757DF10}"/>
          </ac:cxnSpMkLst>
        </pc:cxnChg>
        <pc:cxnChg chg="mod">
          <ac:chgData name="Lucy Chan" userId="aa3c2adaf1a0e287" providerId="LiveId" clId="{00A37FEE-BFBD-460E-B047-6F5B0129BD41}" dt="2019-04-13T15:05:16.963" v="51" actId="1076"/>
          <ac:cxnSpMkLst>
            <pc:docMk/>
            <pc:sldMk cId="2571504559" sldId="256"/>
            <ac:cxnSpMk id="83" creationId="{9BC3820D-20FC-479B-A901-5F8623FCE6FB}"/>
          </ac:cxnSpMkLst>
        </pc:cxnChg>
        <pc:cxnChg chg="mod">
          <ac:chgData name="Lucy Chan" userId="aa3c2adaf1a0e287" providerId="LiveId" clId="{00A37FEE-BFBD-460E-B047-6F5B0129BD41}" dt="2019-04-13T15:05:16.963" v="51" actId="1076"/>
          <ac:cxnSpMkLst>
            <pc:docMk/>
            <pc:sldMk cId="2571504559" sldId="256"/>
            <ac:cxnSpMk id="85" creationId="{FF8AB217-2799-4E48-A7C7-388C4A042F43}"/>
          </ac:cxnSpMkLst>
        </pc:cxnChg>
        <pc:cxnChg chg="mod">
          <ac:chgData name="Lucy Chan" userId="aa3c2adaf1a0e287" providerId="LiveId" clId="{00A37FEE-BFBD-460E-B047-6F5B0129BD41}" dt="2019-04-13T15:08:59.818" v="90" actId="14100"/>
          <ac:cxnSpMkLst>
            <pc:docMk/>
            <pc:sldMk cId="2571504559" sldId="256"/>
            <ac:cxnSpMk id="86" creationId="{0F499BD5-9C2D-4D76-BC2E-7E34E5546E08}"/>
          </ac:cxnSpMkLst>
        </pc:cxnChg>
        <pc:cxnChg chg="mod">
          <ac:chgData name="Lucy Chan" userId="aa3c2adaf1a0e287" providerId="LiveId" clId="{00A37FEE-BFBD-460E-B047-6F5B0129BD41}" dt="2019-04-13T15:05:16.963" v="51" actId="1076"/>
          <ac:cxnSpMkLst>
            <pc:docMk/>
            <pc:sldMk cId="2571504559" sldId="256"/>
            <ac:cxnSpMk id="88" creationId="{416FDDFE-5386-401B-BE2B-6C7F2A2896BE}"/>
          </ac:cxnSpMkLst>
        </pc:cxnChg>
        <pc:cxnChg chg="mod">
          <ac:chgData name="Lucy Chan" userId="aa3c2adaf1a0e287" providerId="LiveId" clId="{00A37FEE-BFBD-460E-B047-6F5B0129BD41}" dt="2019-04-13T15:05:16.963" v="51" actId="1076"/>
          <ac:cxnSpMkLst>
            <pc:docMk/>
            <pc:sldMk cId="2571504559" sldId="256"/>
            <ac:cxnSpMk id="94" creationId="{142695B4-352B-4DDB-AA0F-F20B935D9E9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7083-6C93-49A8-9A2F-3B53339EC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56806-38A4-4D41-A51C-5884B487D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28BFB-D658-4BDA-9227-EAF4BB57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C069-F814-4E57-8C80-DC6E2CB89B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14ACA-1B4F-4DC4-B8C7-D35DF496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0B27-93B1-45AF-B9C0-5B5993FE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75FD-FB77-4D86-AD0D-AE80BDD771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203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6EC1-E0E3-4A4C-AD5A-C305CBCF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28D05-D016-4715-AAB0-955325E1F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19C0B-95D7-488A-A46E-EA46FBF2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C069-F814-4E57-8C80-DC6E2CB89B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4768-D9E4-4898-9307-767DE5AB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050A9-5F0C-4E2E-A10E-FB57AFE6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75FD-FB77-4D86-AD0D-AE80BDD771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498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42F58-4EF8-4980-8614-0878ADB2C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9020B-AB94-4D4B-86BD-080AFA1ED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5043-01E6-44AC-A9B0-2DB5EC00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C069-F814-4E57-8C80-DC6E2CB89B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D40C9-5E41-4825-9A07-6AA4546E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9C068-CAFC-4BFA-9038-B3D8725F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75FD-FB77-4D86-AD0D-AE80BDD771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52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A412-265E-44B6-8F58-450F7ADB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90EE-61C8-4C25-BBD2-972E89D9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836E2-3754-45C0-A6BE-9E50A25D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C069-F814-4E57-8C80-DC6E2CB89B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CAA02-FDB7-4B46-8429-FA53C359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A867-792E-41C0-9E50-8663870D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75FD-FB77-4D86-AD0D-AE80BDD771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516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A98C-D234-4DB0-846D-3A995138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478D0-2DF1-4073-82A6-C755D330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00D3-07A2-4FFF-837F-B307095A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C069-F814-4E57-8C80-DC6E2CB89B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F5F02-10D8-40FA-A33E-FE09EC01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17661-CFDF-4D3E-B4D5-A52C738C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75FD-FB77-4D86-AD0D-AE80BDD771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63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B477-B305-4839-A6FE-99A1B883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90B9-EF6B-4462-8CEC-A56498047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4C56D-8359-490C-AD03-B0577D905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7905C-BCC5-44B7-9BBE-4576B4D8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C069-F814-4E57-8C80-DC6E2CB89B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F2D59-6CBB-4C26-B53F-09375A71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243A1-9E93-41AB-8062-584DDE1D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75FD-FB77-4D86-AD0D-AE80BDD771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286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DC97-AB6F-452F-BA02-9246B4AD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0454B-571C-4DF4-901E-8FEA4C1B9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41A95-B977-4B2F-9595-FEB55A8F8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5ECD8-C9DD-414F-B3E6-4C7EC134A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22F3C-2242-4F7C-8C11-9F33DB8E2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18A85-202A-45A3-B194-D5D7A36F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C069-F814-4E57-8C80-DC6E2CB89B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C18EC-DD23-4EBA-B654-E6020089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CE9D3-8B4E-42D1-A50E-9181E336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75FD-FB77-4D86-AD0D-AE80BDD771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280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A7FC-CC12-4581-BF8C-43930EF1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633C4-CE97-46FA-BD91-3D1A9B49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C069-F814-4E57-8C80-DC6E2CB89B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72F0D-5C82-408B-B274-36E20113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FCFB4-14CE-4621-83E6-B1D389CF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75FD-FB77-4D86-AD0D-AE80BDD771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00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7E0BE-0BBA-4AB9-8225-D62CA287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C069-F814-4E57-8C80-DC6E2CB89B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FAD1F-00A1-4E4D-943D-0D962028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F951C-FD0C-4576-B1FF-F38FCF28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75FD-FB77-4D86-AD0D-AE80BDD771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732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DAC1-00D9-41B2-9BB5-2CF94BCC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512A-DCA7-49F1-B3E2-A67B669A1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05E83-E593-4ECE-8110-131DBBFD0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64E46-919B-4353-B185-10036CD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C069-F814-4E57-8C80-DC6E2CB89B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4154F-FC78-4143-BB08-2767EEDE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5A35F-AF2E-4240-8C90-23A13349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75FD-FB77-4D86-AD0D-AE80BDD771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244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84BA-3741-4174-AE4B-F53E7DEF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C1187-B8E3-4721-9932-D6C0611A8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136B5-738E-4143-947A-7BE845C2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1C609-870D-4F8B-8297-E1837114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C069-F814-4E57-8C80-DC6E2CB89B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D772-6FD6-46F6-B4F7-E4BADABF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514B6-2326-4021-BB69-4658A623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75FD-FB77-4D86-AD0D-AE80BDD771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21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33051-407F-4DEA-8DD6-D614D193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025B0-F241-416A-87BA-9F93D53F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7B8F8-C66E-43B3-A071-A08401AB0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C069-F814-4E57-8C80-DC6E2CB89BA4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02CAF-73E0-45CA-8A9D-A8E8D1014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7B64D-4043-4B53-9775-D5FB3F79C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75FD-FB77-4D86-AD0D-AE80BDD771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505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E6AFFB9-2145-4BC8-B5DB-809DB1845CD4}"/>
              </a:ext>
            </a:extLst>
          </p:cNvPr>
          <p:cNvSpPr/>
          <p:nvPr/>
        </p:nvSpPr>
        <p:spPr>
          <a:xfrm>
            <a:off x="155281" y="542084"/>
            <a:ext cx="11048425" cy="5680755"/>
          </a:xfrm>
          <a:prstGeom prst="roundRect">
            <a:avLst>
              <a:gd name="adj" fmla="val 4798"/>
            </a:avLst>
          </a:prstGeom>
          <a:solidFill>
            <a:srgbClr val="E4D2F2"/>
          </a:solidFill>
          <a:ln w="38100">
            <a:solidFill>
              <a:srgbClr val="C30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F3A9A2-6589-4D02-8819-0C63357EDC3C}"/>
              </a:ext>
            </a:extLst>
          </p:cNvPr>
          <p:cNvGrpSpPr/>
          <p:nvPr/>
        </p:nvGrpSpPr>
        <p:grpSpPr>
          <a:xfrm>
            <a:off x="5432645" y="6496258"/>
            <a:ext cx="290146" cy="290146"/>
            <a:chOff x="4596912" y="457198"/>
            <a:chExt cx="290146" cy="2901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923635-3EDA-4EAC-A055-BBF5B73EC3AD}"/>
                </a:ext>
              </a:extLst>
            </p:cNvPr>
            <p:cNvSpPr/>
            <p:nvPr/>
          </p:nvSpPr>
          <p:spPr>
            <a:xfrm>
              <a:off x="4649666" y="509952"/>
              <a:ext cx="184639" cy="184639"/>
            </a:xfrm>
            <a:prstGeom prst="ellipse">
              <a:avLst/>
            </a:prstGeom>
            <a:solidFill>
              <a:srgbClr val="C30DC3"/>
            </a:solidFill>
            <a:ln>
              <a:solidFill>
                <a:srgbClr val="C30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  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A52BBA-3C9A-413E-B71A-3F4DFC2D53AA}"/>
                </a:ext>
              </a:extLst>
            </p:cNvPr>
            <p:cNvSpPr/>
            <p:nvPr/>
          </p:nvSpPr>
          <p:spPr>
            <a:xfrm>
              <a:off x="4596912" y="457198"/>
              <a:ext cx="290146" cy="290146"/>
            </a:xfrm>
            <a:prstGeom prst="ellipse">
              <a:avLst/>
            </a:prstGeom>
            <a:noFill/>
            <a:ln w="28575">
              <a:solidFill>
                <a:srgbClr val="C30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  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8302FD08-EC70-4D21-B302-2674E3FC02B6}"/>
              </a:ext>
            </a:extLst>
          </p:cNvPr>
          <p:cNvSpPr/>
          <p:nvPr/>
        </p:nvSpPr>
        <p:spPr>
          <a:xfrm>
            <a:off x="6564966" y="89520"/>
            <a:ext cx="290146" cy="290146"/>
          </a:xfrm>
          <a:prstGeom prst="ellipse">
            <a:avLst/>
          </a:prstGeom>
          <a:solidFill>
            <a:srgbClr val="C30DC3"/>
          </a:solidFill>
          <a:ln>
            <a:solidFill>
              <a:srgbClr val="C30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9E8F3F-7965-4431-95DB-84CFA09EC42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710039" y="379666"/>
            <a:ext cx="0" cy="433136"/>
          </a:xfrm>
          <a:prstGeom prst="straightConnector1">
            <a:avLst/>
          </a:prstGeom>
          <a:ln w="19050">
            <a:solidFill>
              <a:srgbClr val="C30DC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16ED5E7D-3476-4AC6-BC8E-7DB272BAF19D}"/>
              </a:ext>
            </a:extLst>
          </p:cNvPr>
          <p:cNvSpPr/>
          <p:nvPr/>
        </p:nvSpPr>
        <p:spPr>
          <a:xfrm>
            <a:off x="6564966" y="812802"/>
            <a:ext cx="290146" cy="290146"/>
          </a:xfrm>
          <a:prstGeom prst="diamond">
            <a:avLst/>
          </a:prstGeom>
          <a:noFill/>
          <a:ln w="28575">
            <a:solidFill>
              <a:srgbClr val="C30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725B40-DDC7-4658-AC69-C69E9F36CF8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710039" y="1102948"/>
            <a:ext cx="0" cy="543968"/>
          </a:xfrm>
          <a:prstGeom prst="straightConnector1">
            <a:avLst/>
          </a:prstGeom>
          <a:ln w="19050">
            <a:solidFill>
              <a:srgbClr val="C30DC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F75D6335-8B4F-40BE-BCEC-CFC5D51BC486}"/>
              </a:ext>
            </a:extLst>
          </p:cNvPr>
          <p:cNvSpPr/>
          <p:nvPr/>
        </p:nvSpPr>
        <p:spPr>
          <a:xfrm>
            <a:off x="6564966" y="1646916"/>
            <a:ext cx="290146" cy="290146"/>
          </a:xfrm>
          <a:prstGeom prst="diamond">
            <a:avLst/>
          </a:prstGeom>
          <a:noFill/>
          <a:ln w="28575">
            <a:solidFill>
              <a:srgbClr val="C30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A06C92E-A5F2-434E-8BF9-1C3D7F245B83}"/>
              </a:ext>
            </a:extLst>
          </p:cNvPr>
          <p:cNvCxnSpPr>
            <a:cxnSpLocks/>
            <a:stCxn id="12" idx="1"/>
            <a:endCxn id="25" idx="0"/>
          </p:cNvCxnSpPr>
          <p:nvPr/>
        </p:nvCxnSpPr>
        <p:spPr>
          <a:xfrm rot="10800000" flipV="1">
            <a:off x="3841252" y="957875"/>
            <a:ext cx="2723714" cy="406020"/>
          </a:xfrm>
          <a:prstGeom prst="bentConnector2">
            <a:avLst/>
          </a:prstGeom>
          <a:ln w="19050">
            <a:solidFill>
              <a:srgbClr val="C30DC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C883641-5574-4315-A77D-DF996F1D1CF1}"/>
              </a:ext>
            </a:extLst>
          </p:cNvPr>
          <p:cNvSpPr/>
          <p:nvPr/>
        </p:nvSpPr>
        <p:spPr>
          <a:xfrm>
            <a:off x="3097729" y="1363895"/>
            <a:ext cx="1487046" cy="543968"/>
          </a:xfrm>
          <a:prstGeom prst="roundRect">
            <a:avLst/>
          </a:prstGeom>
          <a:solidFill>
            <a:srgbClr val="C30DC3"/>
          </a:solidFill>
          <a:ln>
            <a:solidFill>
              <a:srgbClr val="C30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Take Coordinate  from watchlist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C74C0CC-BEE5-4EB2-A89C-02172BCB3DC2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>
            <a:off x="2316635" y="2562266"/>
            <a:ext cx="2179020" cy="870215"/>
          </a:xfrm>
          <a:prstGeom prst="bentConnector3">
            <a:avLst>
              <a:gd name="adj1" fmla="val 50000"/>
            </a:avLst>
          </a:prstGeom>
          <a:ln w="19050">
            <a:solidFill>
              <a:srgbClr val="C30DC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7633FE-2A29-4F6B-A33F-1A94E1500E63}"/>
              </a:ext>
            </a:extLst>
          </p:cNvPr>
          <p:cNvCxnSpPr>
            <a:cxnSpLocks/>
            <a:stCxn id="16" idx="2"/>
            <a:endCxn id="45" idx="0"/>
          </p:cNvCxnSpPr>
          <p:nvPr/>
        </p:nvCxnSpPr>
        <p:spPr>
          <a:xfrm>
            <a:off x="6710039" y="1937062"/>
            <a:ext cx="9974" cy="482015"/>
          </a:xfrm>
          <a:prstGeom prst="straightConnector1">
            <a:avLst/>
          </a:prstGeom>
          <a:ln w="19050">
            <a:solidFill>
              <a:srgbClr val="C30DC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D81F67C-75E7-469B-9EA8-61F11D4A992F}"/>
              </a:ext>
            </a:extLst>
          </p:cNvPr>
          <p:cNvSpPr/>
          <p:nvPr/>
        </p:nvSpPr>
        <p:spPr>
          <a:xfrm>
            <a:off x="6001733" y="2419077"/>
            <a:ext cx="1436560" cy="751663"/>
          </a:xfrm>
          <a:prstGeom prst="roundRect">
            <a:avLst/>
          </a:prstGeom>
          <a:solidFill>
            <a:srgbClr val="C30DC3"/>
          </a:solidFill>
          <a:ln>
            <a:solidFill>
              <a:srgbClr val="C30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Take Coordinate from </a:t>
            </a:r>
            <a:r>
              <a:rPr lang="en-SG" sz="1400" dirty="0" err="1"/>
              <a:t>allParityTargets</a:t>
            </a:r>
            <a:endParaRPr lang="en-SG" sz="14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64ECD2F-3878-4259-9D06-1399CAF75659}"/>
              </a:ext>
            </a:extLst>
          </p:cNvPr>
          <p:cNvCxnSpPr>
            <a:cxnSpLocks/>
            <a:stCxn id="16" idx="1"/>
            <a:endCxn id="50" idx="0"/>
          </p:cNvCxnSpPr>
          <p:nvPr/>
        </p:nvCxnSpPr>
        <p:spPr>
          <a:xfrm rot="10800000" flipV="1">
            <a:off x="5048358" y="1791988"/>
            <a:ext cx="1516608" cy="985439"/>
          </a:xfrm>
          <a:prstGeom prst="bentConnector2">
            <a:avLst/>
          </a:prstGeom>
          <a:ln w="19050">
            <a:solidFill>
              <a:srgbClr val="C30DC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87BE00C-B8C5-48AC-8BFF-77B1718DF919}"/>
              </a:ext>
            </a:extLst>
          </p:cNvPr>
          <p:cNvSpPr/>
          <p:nvPr/>
        </p:nvSpPr>
        <p:spPr>
          <a:xfrm>
            <a:off x="4250942" y="2777428"/>
            <a:ext cx="1594832" cy="751663"/>
          </a:xfrm>
          <a:prstGeom prst="roundRect">
            <a:avLst/>
          </a:prstGeom>
          <a:solidFill>
            <a:srgbClr val="C30DC3"/>
          </a:solidFill>
          <a:ln>
            <a:solidFill>
              <a:srgbClr val="C30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Take Coordinate from </a:t>
            </a:r>
            <a:r>
              <a:rPr lang="en-SG" sz="1400" dirty="0" err="1"/>
              <a:t>allPossibleTargets</a:t>
            </a:r>
            <a:endParaRPr lang="en-SG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36D456-20A5-4B6A-9DE2-E537780E1596}"/>
              </a:ext>
            </a:extLst>
          </p:cNvPr>
          <p:cNvSpPr/>
          <p:nvPr/>
        </p:nvSpPr>
        <p:spPr>
          <a:xfrm>
            <a:off x="2550407" y="4077664"/>
            <a:ext cx="6054625" cy="162418"/>
          </a:xfrm>
          <a:prstGeom prst="rect">
            <a:avLst/>
          </a:prstGeom>
          <a:solidFill>
            <a:srgbClr val="C30DC3"/>
          </a:solidFill>
          <a:ln>
            <a:solidFill>
              <a:srgbClr val="C30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F072553-C518-4468-9FBD-6310C755C806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720013" y="3170740"/>
            <a:ext cx="6861" cy="924839"/>
          </a:xfrm>
          <a:prstGeom prst="straightConnector1">
            <a:avLst/>
          </a:prstGeom>
          <a:ln w="19050">
            <a:solidFill>
              <a:srgbClr val="C30DC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A10D19-A5F6-496C-8AC0-F124D757DF10}"/>
              </a:ext>
            </a:extLst>
          </p:cNvPr>
          <p:cNvCxnSpPr>
            <a:cxnSpLocks/>
          </p:cNvCxnSpPr>
          <p:nvPr/>
        </p:nvCxnSpPr>
        <p:spPr>
          <a:xfrm>
            <a:off x="4228679" y="4240082"/>
            <a:ext cx="0" cy="411815"/>
          </a:xfrm>
          <a:prstGeom prst="straightConnector1">
            <a:avLst/>
          </a:prstGeom>
          <a:ln w="19050">
            <a:solidFill>
              <a:srgbClr val="C30DC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7063D6C-5C9D-4518-9B73-E108CB281A26}"/>
              </a:ext>
            </a:extLst>
          </p:cNvPr>
          <p:cNvSpPr/>
          <p:nvPr/>
        </p:nvSpPr>
        <p:spPr>
          <a:xfrm>
            <a:off x="2902246" y="4651897"/>
            <a:ext cx="2323225" cy="654397"/>
          </a:xfrm>
          <a:prstGeom prst="roundRect">
            <a:avLst/>
          </a:prstGeom>
          <a:solidFill>
            <a:srgbClr val="C30DC3"/>
          </a:solidFill>
          <a:ln>
            <a:solidFill>
              <a:srgbClr val="C30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Remove the Coordinate from </a:t>
            </a:r>
            <a:r>
              <a:rPr lang="en-SG" sz="1400" dirty="0" err="1"/>
              <a:t>allParityTargets</a:t>
            </a:r>
            <a:r>
              <a:rPr lang="en-SG" sz="1400" dirty="0"/>
              <a:t> and </a:t>
            </a:r>
            <a:r>
              <a:rPr lang="en-SG" sz="1400" dirty="0" err="1"/>
              <a:t>allPossibleTargets</a:t>
            </a:r>
            <a:r>
              <a:rPr lang="en-SG" sz="1400" dirty="0"/>
              <a:t> 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BC3820D-20FC-479B-A901-5F8623FCE6FB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6739330" y="4240082"/>
            <a:ext cx="1" cy="411815"/>
          </a:xfrm>
          <a:prstGeom prst="straightConnector1">
            <a:avLst/>
          </a:prstGeom>
          <a:ln w="19050">
            <a:solidFill>
              <a:srgbClr val="C30DC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A23F7F6-654F-4F61-B1BB-7343B4896902}"/>
              </a:ext>
            </a:extLst>
          </p:cNvPr>
          <p:cNvSpPr/>
          <p:nvPr/>
        </p:nvSpPr>
        <p:spPr>
          <a:xfrm>
            <a:off x="5577718" y="4651897"/>
            <a:ext cx="2323224" cy="515139"/>
          </a:xfrm>
          <a:prstGeom prst="roundRect">
            <a:avLst/>
          </a:prstGeom>
          <a:solidFill>
            <a:srgbClr val="C30DC3"/>
          </a:solidFill>
          <a:ln>
            <a:solidFill>
              <a:srgbClr val="C30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Add the Coordinate to the Enemy’s target history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F8AB217-2799-4E48-A7C7-388C4A042F43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4063858" y="5306294"/>
            <a:ext cx="1" cy="351666"/>
          </a:xfrm>
          <a:prstGeom prst="straightConnector1">
            <a:avLst/>
          </a:prstGeom>
          <a:ln w="19050">
            <a:solidFill>
              <a:srgbClr val="C30DC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F499BD5-9C2D-4D76-BC2E-7E34E5546E08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6739330" y="5167036"/>
            <a:ext cx="0" cy="490924"/>
          </a:xfrm>
          <a:prstGeom prst="straightConnector1">
            <a:avLst/>
          </a:prstGeom>
          <a:ln w="19050">
            <a:solidFill>
              <a:srgbClr val="C30DC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533EB7F-13CA-49BA-9553-AFBA9D1D7E22}"/>
              </a:ext>
            </a:extLst>
          </p:cNvPr>
          <p:cNvSpPr/>
          <p:nvPr/>
        </p:nvSpPr>
        <p:spPr>
          <a:xfrm>
            <a:off x="2550406" y="5657960"/>
            <a:ext cx="6054625" cy="162418"/>
          </a:xfrm>
          <a:prstGeom prst="rect">
            <a:avLst/>
          </a:prstGeom>
          <a:solidFill>
            <a:srgbClr val="C30DC3"/>
          </a:solidFill>
          <a:ln>
            <a:solidFill>
              <a:srgbClr val="C30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16FDDFE-5386-401B-BE2B-6C7F2A2896B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5048358" y="3529091"/>
            <a:ext cx="0" cy="557792"/>
          </a:xfrm>
          <a:prstGeom prst="straightConnector1">
            <a:avLst/>
          </a:prstGeom>
          <a:ln w="19050">
            <a:solidFill>
              <a:srgbClr val="C30DC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42695B4-352B-4DDB-AA0F-F20B935D9E91}"/>
              </a:ext>
            </a:extLst>
          </p:cNvPr>
          <p:cNvCxnSpPr>
            <a:cxnSpLocks/>
            <a:stCxn id="87" idx="2"/>
            <a:endCxn id="6" idx="0"/>
          </p:cNvCxnSpPr>
          <p:nvPr/>
        </p:nvCxnSpPr>
        <p:spPr>
          <a:xfrm flipH="1">
            <a:off x="5577718" y="5820378"/>
            <a:ext cx="1" cy="675880"/>
          </a:xfrm>
          <a:prstGeom prst="straightConnector1">
            <a:avLst/>
          </a:prstGeom>
          <a:ln w="19050">
            <a:solidFill>
              <a:srgbClr val="C30DC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6C10838-9F28-45C5-AD46-133F39EC2B26}"/>
              </a:ext>
            </a:extLst>
          </p:cNvPr>
          <p:cNvSpPr txBox="1"/>
          <p:nvPr/>
        </p:nvSpPr>
        <p:spPr>
          <a:xfrm>
            <a:off x="6855112" y="728296"/>
            <a:ext cx="1743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C30DC3"/>
                </a:solidFill>
              </a:rPr>
              <a:t>[if watchlist is empty]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278F1EA-7FB2-4AA8-AE5E-61EF2F66571C}"/>
              </a:ext>
            </a:extLst>
          </p:cNvPr>
          <p:cNvSpPr txBox="1"/>
          <p:nvPr/>
        </p:nvSpPr>
        <p:spPr>
          <a:xfrm>
            <a:off x="6855111" y="1600086"/>
            <a:ext cx="25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C30DC3"/>
                </a:solidFill>
              </a:rPr>
              <a:t>[if </a:t>
            </a:r>
            <a:r>
              <a:rPr lang="en-SG" sz="1400" dirty="0" err="1">
                <a:solidFill>
                  <a:srgbClr val="C30DC3"/>
                </a:solidFill>
              </a:rPr>
              <a:t>allParityTargets</a:t>
            </a:r>
            <a:r>
              <a:rPr lang="en-SG" sz="1400" dirty="0">
                <a:solidFill>
                  <a:srgbClr val="C30DC3"/>
                </a:solidFill>
              </a:rPr>
              <a:t> is not empty]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E8529B1-C47C-4009-8D56-18BAB9597881}"/>
              </a:ext>
            </a:extLst>
          </p:cNvPr>
          <p:cNvSpPr txBox="1"/>
          <p:nvPr/>
        </p:nvSpPr>
        <p:spPr>
          <a:xfrm>
            <a:off x="4847228" y="63516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C30DC3"/>
                </a:solidFill>
              </a:rPr>
              <a:t>[else]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D146A4-9A21-46A8-936B-F813AE268FF1}"/>
              </a:ext>
            </a:extLst>
          </p:cNvPr>
          <p:cNvSpPr txBox="1"/>
          <p:nvPr/>
        </p:nvSpPr>
        <p:spPr>
          <a:xfrm>
            <a:off x="5485399" y="144306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rgbClr val="C30DC3"/>
                </a:solidFill>
              </a:rPr>
              <a:t>[else]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EBBABFA-8B3C-430E-9D44-7EA6E8807A26}"/>
              </a:ext>
            </a:extLst>
          </p:cNvPr>
          <p:cNvSpPr txBox="1"/>
          <p:nvPr/>
        </p:nvSpPr>
        <p:spPr>
          <a:xfrm>
            <a:off x="281912" y="635963"/>
            <a:ext cx="3027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rgbClr val="7030A0"/>
                </a:solidFill>
              </a:rPr>
              <a:t>Enemy Shooting Algorithm</a:t>
            </a:r>
          </a:p>
        </p:txBody>
      </p:sp>
    </p:spTree>
    <p:extLst>
      <p:ext uri="{BB962C8B-B14F-4D97-AF65-F5344CB8AC3E}">
        <p14:creationId xmlns:p14="http://schemas.microsoft.com/office/powerpoint/2010/main" val="257150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Chan</dc:creator>
  <cp:lastModifiedBy>Lucy Chan</cp:lastModifiedBy>
  <cp:revision>3</cp:revision>
  <dcterms:created xsi:type="dcterms:W3CDTF">2019-04-13T14:50:44Z</dcterms:created>
  <dcterms:modified xsi:type="dcterms:W3CDTF">2019-04-13T15:10:42Z</dcterms:modified>
</cp:coreProperties>
</file>