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5:23:18.69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833 300,'2'-15,"1"1,1-1,0 1,1-1,1 1,0 1,0-1,2 1,0 0,0 1,1 0,5-6,-3 7,0 0,0 1,1 0,0 1,1 0,0 1,0 1,0 0,1 0,4 0,-7 3,0 0,0 1,1 0,-1 0,1 1,-1 1,1 0,-1 1,1 0,0 1,-1 0,1 1,9 2,-12 0,1 0,-1 1,0 0,-1 1,1 0,-1 0,0 1,-1 0,1 0,-1 0,-1 1,6 9,12 18,-1 0,7 20,-29-53,16 30,-2 1,-1 1,-2 0,-1 0,-1 1,-2 1,-2 0,-1 0,-2 0,-2 0,-1 0,-3 23,3-53,-1 0,0-1,0 1,-1-1,1 1,-1-1,-1 1,1-1,-1 0,1 0,-1 0,-1-1,1 1,-1-1,0 1,0-1,0 0,-2 1,-3 0,0 0,0-1,0 0,-1 0,1-1,-1 0,0-1,0 0,-10 1,-10 0,-1 0,0-3,0 0,1-2,-1-1,-21-6,28 5,1-2,-1-1,1-1,0-1,1-1,0-1,0-1,-12-9,21 10,0 0,1 0,0-1,1-1,1 0,0 0,0-1,2-1,0 1,0-1,-5-16,8 17,0 1,1-2,1 1,0 0,1-1,0 1,1-1,1 0,0 1,1-1,1 0,0 1,4-12,-4 22,0-1,0 1,1 0,-1 0,1 0,0 0,1 1,-1-1,0 1,1-1,0 1,0 0,0 1,0-1,0 1,1 0,-1 0,1 0,-1 0,3 0,17-5,1 1,0 1,12-1,-19 3,12-1,-5 1</inkml:trace>
  <inkml:trace contextRef="#ctx0" brushRef="#br0" timeOffset="1063.098">1224 935,'3'4,"0"0,-1 0,1 0,-1 0,0 0,0 0,-1 1,1-1,-1 1,0-1,0 1,-1 0,1 3,1 68,-3-52,-1 311,4 218,10-361,0 83,-13 107,1-358</inkml:trace>
  <inkml:trace contextRef="#ctx0" brushRef="#br0" timeOffset="8521.353">1175 1449,'0'-3,"0"1,-1 0,0 0,0 0,1 0,-1 0,0 0,-1 0,1 0,0 0,-1 0,1 0,-1 1,1-1,-1 0,-1 0,-32-25,27 21,-45-29,-2 2,-1 3,-1 2,-22-6,-244-78,254 89,-66-32,134 55,-24-12,-2 1,0 1,-3 0,23 8,0 0,-1 1,1 0,0 0,-1 1,1-1,-1 2,1-1,0 1,-1 0,1 0,0 1,-1 0,-2 2,6-2,1 0,-1 1,1-1,-1 1,1-1,0 1,0 0,1 0,-1 0,1 1,-1-1,1 1,0-1,0 1,0 0,1 0,-2 4,0 3,0 0,1 0,0 1,1-1,0 10,1-1</inkml:trace>
  <inkml:trace contextRef="#ctx0" brushRef="#br0" timeOffset="14032.427">1321 1571,'1'-3,"0"0,0 0,0 1,0-1,0 0,0 1,1 0,-1-1,1 1,0 0,0-1,0 1,0 0,1-1,32-26,1 6,0 1,2 3,26-11,-13 7,31-21,-48 27,1 0,0 3,1 1,6-1,-1 1,0-2,38-20,-57 25,1 0,1 2,-1 1,3 0,31-9,-33 7,1 1,1 1,-1 1,1 2,0 0,0 2,13 1,-35 1,0 1,0 0,0 0,0 0,0 0,0 1,0 0,-1-1,1 1,-1 1,1-1,-1 0,0 1,0 0,0 0,0 0,0 0,0 2,7 8,-2 0,0 1,-1 0,1 4,7 12,-6-14</inkml:trace>
  <inkml:trace contextRef="#ctx0" brushRef="#br0" timeOffset="17017.698">1248 2914,'0'0,"0"1,0-1,0 1,0-1,0 1,0-1,0 1,0 0,0-1,0 1,-1-1,1 1,0-1,0 1,-1-1,1 1,0-1,-1 0,1 1,-1-1,1 1,0-1,-1 0,1 1,-1-1,1 0,-1 1,1-1,-1 0,1 0,-1 0,1 1,-1-1,1 0,-1 0,0 0,1 0,-1 0,1 0,-1 0,1 0,-1 0,1 0,-1-1,0 1,1 0,-1 0,1 0,-1-1,1 1,-1 0,1-1,0 1,-1 0,1-1,-1 1,1-1,-29-19,-244-266,259 271,0 0,0 1,-2 0,0 2,0 0,-1 0,-1 2,1 0,-4 0,7 3,1-1,0 0,0 0,-6-6,-41-26,25 24,28 14,0-1,0 0,1 0,-1 0,1-1,0 0,0 0,1-1,-1 1,1-1,0 0,0-1,0 1,-1-4,4 5,1 1,-1 0,-1 0,1 0,0 0,-1 0,1 1,-1-1,0 1,0-1,0 1,0 0,0 0,-1 0,1 1,0-1,-1 1,1 0,-1 0,0 0,1 0,-1 1,0-1,0 1,1 0,-1 0,0 0,0 1,1-1,-1 1,0 0,1 0,-1 1,1-1,-1 0,1 1,0 0,-1 0,1 0,-6 4,0 0,0 1,1 0,0 1,0 0,1 0,0 0,0 1,1 0,0 0,1 1,0-1,0 3,-32 66,29-63</inkml:trace>
  <inkml:trace contextRef="#ctx0" brushRef="#br0" timeOffset="18930.188">1321 2963,'1'-2,"-1"1,1 0,-1 0,1 0,0-1,0 1,-1 0,1 0,0 0,0 0,0 1,0-1,0 0,0 0,0 0,0 1,1-1,-1 1,0-1,0 1,0-1,1 1,-1 0,0-1,1 1,-1 0,0 0,1 0,39-3,-37 3,1 0,-1 1,0 0,0 0,0 0,0 0,0 1,0 0,0-1,-1 1,1 1,0-1,-1 0,0 1,1 0,-1 0,0 0,-1 0,1 0,0 1,-1-1,0 1,1 1,6 12,-2 0,0 1,-1-1,4 18,1 3,5 19,3 28,12 40,31 131,-42-171,3-1,13 26,-22-68,-1 1,-3 0,-1 0,1 36,-6-60,1-3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5:29:33.28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938 2,'-12'-1,"0"1,0 0,0 1,0 1,0 0,0 0,1 1,-1 1,1 0,0 0,0 1,0 0,0 1,1 1,0-1,1 2,-1-1,1 1,1 1,-1 0,-1 3,-17 21,0 1,3 2,1 1,2 0,-12 28,23-41,1 0,1 0,1 0,2 1,0 0,1 1,2-1,0 0,2 1,1 7,1-24,0-1,0 1,1-1,0 0,0 0,1 0,0 0,0 0,1-1,0 0,1 0,-1 0,1-1,0 1,1-1,0-1,0 0,0 1,0-2,5 3,8 4,1 0,1-1,0-1,0-1,1-1,0-1,2 0,24 2,0-2,1-2,-1-2,1-2,0-2,21-6,-55 6,-1-1,0-1,0 0,-1-1,1-1,-1 0,0-1,0-1,4-3,-9 4,0 0,0-1,-1 0,0 0,0 0,-1-1,0 0,-1-1,0 0,0 0,-1 0,4-11,14-42,-3-1,4-27,-18 65,-2 0,0-1,-2 1,-1-1,-1 0,-1 0,-3-11,3 32,-1 0,1 0,-2 0,1 1,0-1,-1 1,0 0,-1 0,1 0,-1 0,0 0,0 1,0 0,-1 0,1 0,-1 0,0 1,0-1,0 1,-1 1,1-1,-1 1,1 0,-1 0,-5-1,-18-3,0 0,-1 2,1 1,-24 0,35 3,-30-3,21 0,1 1,0 1,-1 2,1 0,-1 2,1 1,-15 5,21 0,7 1</inkml:trace>
  <inkml:trace contextRef="#ctx0" brushRef="#br0" timeOffset="1">987 1027,'0'9,"0"14,0 21,0 31,0 28,0 14,0 15,0 23,0-3,0-5,0-9,0-9,0-20,0-19,0-22,4-21,2-20</inkml:trace>
  <inkml:trace contextRef="#ctx0" brushRef="#br0" timeOffset="2">1061 2664,'0'0,"-1"0,1 0,0 0,-1 0,1 0,0 0,-1 0,1 0,0 0,-1 0,1 0,-1 0,1-1,0 1,0 0,-1 0,1 0,0 0,-1-1,1 1,0 0,-1 0,1-1,0 1,0 0,0 0,-1-1,1 1,0 0,0-1,0 1,0 0,-1-1,1 1,0 0,0-1,0 1,0 0,0-1,0 1,0 0,0-1,0 1,0 0,0-1,11-14,2 10,0-1,0 2,0 0,0 0,0 1,14 0,10-4,195-38,171-8,-395 52,-1 0,1 1,0 0,0 0,0 1,0 0,0 0,8 3,-14-3,1 1,0-1,-1 1,1 0,0 0,-1 0,0 0,0 0,1 0,-1 1,-1-1,1 1,0-1,-1 1,1 0,-1 0,0 0,0 0,0 0,0 0,0 0,-1 0,1 1,5 35,-1 1,-2 20,-2-31,1 0,1-1,2 1,0-1,8 21,-1-23</inkml:trace>
  <inkml:trace contextRef="#ctx0" brushRef="#br0" timeOffset="3">1036 2664,'-4'1,"0"0,0 1,0 0,0 0,0 0,0 0,1 0,-1 1,1 0,-1 0,1 0,0 0,0 0,1 0,-1 1,-11 10,-192 194,-5 6,-300 228,474-412</inkml:trace>
  <inkml:trace contextRef="#ctx0" brushRef="#br0" timeOffset="4">1110 1418,'0'-2,"1"0,0 0,-1 1,1-1,0 1,0-1,0 0,0 1,0-1,0 1,0 0,0-1,1 1,-1 0,1 0,-1 0,1 0,-1 0,2 0,32-18,376-157,-385 164,9-5,0 1,0 2,2 2,-1 1,17-2,-27 10</inkml:trace>
  <inkml:trace contextRef="#ctx0" brushRef="#br0" timeOffset="5">1207 1516,'21'0,"40"0,17 0,22 4,18 5,5 2,-5 3,-19-2,-22 3,-24-2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66A8-FD88-4708-ABBC-DF195B8C4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6D1DC-281A-4C5A-872B-A4CF253E3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CD65-DDF2-4D6B-A05C-4DB618C3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8C35-052E-4A7D-9917-1120106B5949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5DAD5-CA8A-4637-B63F-ADA562B6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639F-E069-47E8-B639-811D7D3D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9BAE-A859-4393-8CAB-4EA050FBEC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84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6C73-9C10-45B7-B2E0-D93FBF18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80F96-E256-474F-9831-978C69F52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7B610-C073-4C39-8C02-DA73D608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8C35-052E-4A7D-9917-1120106B5949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1996-C703-428B-82AB-AC0F424F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5299-99F8-4792-8DCB-5BE98CA1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9BAE-A859-4393-8CAB-4EA050FBEC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89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C77A3-B4D3-4EEC-A7F3-8CDCE0319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B6EFF-1E92-4F63-B2FC-3A3757BC1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E3C6-9C8A-40A8-BC5E-D36827B8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8C35-052E-4A7D-9917-1120106B5949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FFD5-FD63-42E8-AD68-25751205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2189-2671-4802-B2B6-EDF9CB6F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9BAE-A859-4393-8CAB-4EA050FBEC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890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7760-A01F-4410-B92F-D3C346E0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0AA5-B37A-45F6-B25F-8D81F8B2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6896-0407-4A47-845C-0B3E5CDA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8C35-052E-4A7D-9917-1120106B5949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6596-BF90-4A07-9B1C-AAD7D21D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8C49-735D-4316-8AF0-387F7175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9BAE-A859-4393-8CAB-4EA050FBEC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922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0B78-D000-4428-B2E7-3BABE84C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E83B-7863-4B7B-8AE6-71F7BB74C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F78A-F9F0-4AC0-9E7B-671EC9F7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8C35-052E-4A7D-9917-1120106B5949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AE8C7-246E-433C-A91A-54D73278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FFF2-0C8C-4FF6-9DFB-18079B3B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9BAE-A859-4393-8CAB-4EA050FBEC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34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31B0-4332-4E19-A653-3ED6919E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9E8C-1522-4573-BAC9-2A9EA438E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01CBC-0771-4DC1-9EA5-328B322C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D697E-C8EC-44C3-B928-DB4DF279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8C35-052E-4A7D-9917-1120106B5949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5A7B-13A1-47CD-B1FC-DBE884BC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15A35-F5FD-49B7-8A24-1D184FE9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9BAE-A859-4393-8CAB-4EA050FBEC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55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2ED8-9B7F-46EC-9A33-0789F92F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08349-9460-482D-9A1C-A31A79A5E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8DA23-137C-49F0-9509-2A81AD3F2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525AC-936F-4837-AA9F-E9CA8A6B6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4CDB8-72E6-47FE-AFBC-FFFE5B393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CBA39-FA3A-48AB-B44D-7D9BB799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8C35-052E-4A7D-9917-1120106B5949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94CF2-3E55-434A-843B-756D0D53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0DD3F-8EA6-43EF-8C04-70D71B6F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9BAE-A859-4393-8CAB-4EA050FBEC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107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BE92-C5AF-486A-BCAE-4DAA3DC3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914F2-6FC7-4028-8A58-B3DF29E6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8C35-052E-4A7D-9917-1120106B5949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7504F-5500-4C93-9194-50798006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39BF8-10AC-4702-9E16-CC709EA9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9BAE-A859-4393-8CAB-4EA050FBEC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85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509ED-877A-4406-863C-BD6CCDF8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8C35-052E-4A7D-9917-1120106B5949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21FA1-7FE0-4CFE-BF32-241A0CFA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E9301-B59D-445E-A9FE-0008E167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9BAE-A859-4393-8CAB-4EA050FBEC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527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EBCF-A770-42F1-B67B-17B204DA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177B-9D89-4D06-B1CF-F9197FEC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C7D3C-93E2-4A43-AEBF-33CA38B9B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9E274-FC31-4195-BF9F-44716B6F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8C35-052E-4A7D-9917-1120106B5949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D0BFF-2FA1-43B5-941B-FC3740A2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1B092-3FDB-40AF-A34A-BB1F614E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9BAE-A859-4393-8CAB-4EA050FBEC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344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9558-7E81-45F7-9566-464EDB42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405F6-AD30-42B6-A37D-E02A96841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862A1-ADB4-463B-B8C8-381A95F21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AC60F-5838-4AF0-8F74-8017E77B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8C35-052E-4A7D-9917-1120106B5949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13A60-2F70-4EAB-99D7-49416C9E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81A42-618C-4FAD-B184-D12E75C7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9BAE-A859-4393-8CAB-4EA050FBEC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092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7B0F9-F477-45A5-8184-369F815C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CD8D-FF99-4733-B06A-F2B0A36A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2834-860E-42C9-B2EF-471269B6E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8C35-052E-4A7D-9917-1120106B5949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5953-5B1A-4B24-96EE-58BA87ED2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E3A1-5243-424A-8F91-42FDC5C7F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9BAE-A859-4393-8CAB-4EA050FBEC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4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1ACAE1-B97A-4A48-B346-9A30D12E896E}"/>
                  </a:ext>
                </a:extLst>
              </p14:cNvPr>
              <p14:cNvContentPartPr/>
              <p14:nvPr/>
            </p14:nvContentPartPr>
            <p14:xfrm>
              <a:off x="1154125" y="1808328"/>
              <a:ext cx="919440" cy="1519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1ACAE1-B97A-4A48-B346-9A30D12E8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471" y="1772688"/>
                <a:ext cx="991108" cy="1591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1A529B-236B-4EE2-9B87-1F6BD1465EF2}"/>
              </a:ext>
            </a:extLst>
          </p:cNvPr>
          <p:cNvSpPr/>
          <p:nvPr/>
        </p:nvSpPr>
        <p:spPr>
          <a:xfrm>
            <a:off x="2963007" y="457200"/>
            <a:ext cx="4747895" cy="524900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latin typeface="Comic Sans MS" panose="030F0702030302020204" pitchFamily="66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817AE1-0F94-4847-8E83-EFE1E184631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2242038" y="1645228"/>
            <a:ext cx="1771651" cy="3477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E45BC3-0237-4C94-A814-B6CCC9A621E4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2123342" y="2510958"/>
            <a:ext cx="2366549" cy="5870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564FCF-9787-417E-AF69-852F5A8BEDCA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224453" y="3112478"/>
            <a:ext cx="2256645" cy="16444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AA4BE11-1020-4F3E-B755-345B45E7C081}"/>
              </a:ext>
            </a:extLst>
          </p:cNvPr>
          <p:cNvSpPr txBox="1"/>
          <p:nvPr/>
        </p:nvSpPr>
        <p:spPr>
          <a:xfrm>
            <a:off x="5715000" y="571500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7030A0"/>
                </a:solidFill>
                <a:latin typeface="Comic Sans MS" panose="030F0702030302020204" pitchFamily="66" charset="0"/>
              </a:rPr>
              <a:t>Enemy Map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E57DF3-0C1D-4F06-9BB4-3B78DAF53DC5}"/>
              </a:ext>
            </a:extLst>
          </p:cNvPr>
          <p:cNvSpPr/>
          <p:nvPr/>
        </p:nvSpPr>
        <p:spPr>
          <a:xfrm>
            <a:off x="4013689" y="1019907"/>
            <a:ext cx="2009042" cy="1250641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rgbClr val="7030A0"/>
                </a:solidFill>
                <a:latin typeface="Comic Sans MS" panose="030F0702030302020204" pitchFamily="66" charset="0"/>
              </a:rPr>
              <a:t>Place my ships on my own map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02AFA6-D879-4166-85A3-40C861976A4A}"/>
              </a:ext>
            </a:extLst>
          </p:cNvPr>
          <p:cNvSpPr/>
          <p:nvPr/>
        </p:nvSpPr>
        <p:spPr>
          <a:xfrm>
            <a:off x="4489891" y="2358601"/>
            <a:ext cx="2631877" cy="1478772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rgbClr val="7030A0"/>
                </a:solidFill>
                <a:latin typeface="Comic Sans MS" panose="030F0702030302020204" pitchFamily="66" charset="0"/>
              </a:rPr>
              <a:t>Randomise the placement of my ships for each game session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065219F-409C-4615-841C-0F2384EE1818}"/>
              </a:ext>
            </a:extLst>
          </p:cNvPr>
          <p:cNvSpPr/>
          <p:nvPr/>
        </p:nvSpPr>
        <p:spPr>
          <a:xfrm>
            <a:off x="4481098" y="3965929"/>
            <a:ext cx="3018739" cy="1582017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rgbClr val="7030A0"/>
                </a:solidFill>
                <a:latin typeface="Comic Sans MS" panose="030F0702030302020204" pitchFamily="66" charset="0"/>
              </a:rPr>
              <a:t>Deploy the correct number of each type of ships, depending on map size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409D50-9939-4068-B921-6AEC108653CC}"/>
              </a:ext>
            </a:extLst>
          </p:cNvPr>
          <p:cNvSpPr txBox="1"/>
          <p:nvPr/>
        </p:nvSpPr>
        <p:spPr>
          <a:xfrm>
            <a:off x="1026586" y="3362681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i="1" dirty="0">
                <a:solidFill>
                  <a:srgbClr val="7030A0"/>
                </a:solidFill>
                <a:latin typeface="Comic Sans MS" panose="030F0702030302020204" pitchFamily="66" charset="0"/>
              </a:rPr>
              <a:t>Enemy AI</a:t>
            </a:r>
          </a:p>
        </p:txBody>
      </p:sp>
    </p:spTree>
    <p:extLst>
      <p:ext uri="{BB962C8B-B14F-4D97-AF65-F5344CB8AC3E}">
        <p14:creationId xmlns:p14="http://schemas.microsoft.com/office/powerpoint/2010/main" val="254133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1A529B-236B-4EE2-9B87-1F6BD1465EF2}"/>
              </a:ext>
            </a:extLst>
          </p:cNvPr>
          <p:cNvSpPr/>
          <p:nvPr/>
        </p:nvSpPr>
        <p:spPr>
          <a:xfrm>
            <a:off x="2963007" y="457200"/>
            <a:ext cx="4747895" cy="524900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latin typeface="Comic Sans MS" panose="030F0702030302020204" pitchFamily="66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817AE1-0F94-4847-8E83-EFE1E184631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2123342" y="1311846"/>
            <a:ext cx="1797318" cy="6253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E45BC3-0237-4C94-A814-B6CCC9A621E4}"/>
              </a:ext>
            </a:extLst>
          </p:cNvPr>
          <p:cNvCxnSpPr>
            <a:cxnSpLocks/>
          </p:cNvCxnSpPr>
          <p:nvPr/>
        </p:nvCxnSpPr>
        <p:spPr>
          <a:xfrm>
            <a:off x="2149009" y="2166491"/>
            <a:ext cx="3231836" cy="39599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564FCF-9787-417E-AF69-852F5A8BEDCA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275742" y="3170571"/>
            <a:ext cx="2256645" cy="16444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AA4BE11-1020-4F3E-B755-345B45E7C081}"/>
              </a:ext>
            </a:extLst>
          </p:cNvPr>
          <p:cNvSpPr txBox="1"/>
          <p:nvPr/>
        </p:nvSpPr>
        <p:spPr>
          <a:xfrm>
            <a:off x="5891944" y="610220"/>
            <a:ext cx="12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7030A0"/>
                </a:solidFill>
                <a:latin typeface="Comic Sans MS" panose="030F0702030302020204" pitchFamily="66" charset="0"/>
              </a:rPr>
              <a:t>Player Map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E57DF3-0C1D-4F06-9BB4-3B78DAF53DC5}"/>
              </a:ext>
            </a:extLst>
          </p:cNvPr>
          <p:cNvSpPr/>
          <p:nvPr/>
        </p:nvSpPr>
        <p:spPr>
          <a:xfrm>
            <a:off x="3920660" y="686525"/>
            <a:ext cx="2009042" cy="1250641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rgbClr val="7030A0"/>
                </a:solidFill>
                <a:latin typeface="Comic Sans MS" panose="030F0702030302020204" pitchFamily="66" charset="0"/>
              </a:rPr>
              <a:t>Decide on a Coordinate to target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02AFA6-D879-4166-85A3-40C861976A4A}"/>
              </a:ext>
            </a:extLst>
          </p:cNvPr>
          <p:cNvSpPr/>
          <p:nvPr/>
        </p:nvSpPr>
        <p:spPr>
          <a:xfrm>
            <a:off x="5380845" y="2022782"/>
            <a:ext cx="2009043" cy="1004080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rgbClr val="7030A0"/>
                </a:solidFill>
                <a:latin typeface="Comic Sans MS" panose="030F0702030302020204" pitchFamily="66" charset="0"/>
              </a:rPr>
              <a:t>Check the status of my last attack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065219F-409C-4615-841C-0F2384EE1818}"/>
              </a:ext>
            </a:extLst>
          </p:cNvPr>
          <p:cNvSpPr/>
          <p:nvPr/>
        </p:nvSpPr>
        <p:spPr>
          <a:xfrm>
            <a:off x="4532387" y="4024022"/>
            <a:ext cx="3018739" cy="1582017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rgbClr val="7030A0"/>
                </a:solidFill>
                <a:latin typeface="Comic Sans MS" panose="030F0702030302020204" pitchFamily="66" charset="0"/>
              </a:rPr>
              <a:t>Intelligently keep track of where the rest of a ship might be, if I’ve just hit a part of a ship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409D50-9939-4068-B921-6AEC108653CC}"/>
              </a:ext>
            </a:extLst>
          </p:cNvPr>
          <p:cNvSpPr txBox="1"/>
          <p:nvPr/>
        </p:nvSpPr>
        <p:spPr>
          <a:xfrm>
            <a:off x="1026586" y="3362681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i="1" dirty="0">
                <a:solidFill>
                  <a:srgbClr val="7030A0"/>
                </a:solidFill>
                <a:latin typeface="Comic Sans MS" panose="030F0702030302020204" pitchFamily="66" charset="0"/>
              </a:rPr>
              <a:t>Enemy AI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1648B23-EE93-45D6-B5F2-1B47E72593B9}"/>
                  </a:ext>
                </a:extLst>
              </p14:cNvPr>
              <p14:cNvContentPartPr/>
              <p14:nvPr/>
            </p14:nvContentPartPr>
            <p14:xfrm>
              <a:off x="1217897" y="1860978"/>
              <a:ext cx="739800" cy="1299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1648B23-EE93-45D6-B5F2-1B47E72593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2257" y="1825338"/>
                <a:ext cx="811440" cy="1371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F88C33-18EF-4244-99C3-EB564E594BE1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275742" y="2663358"/>
            <a:ext cx="1251335" cy="8040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15AAF45-D852-4BCD-B6B9-6053B732D30E}"/>
              </a:ext>
            </a:extLst>
          </p:cNvPr>
          <p:cNvSpPr/>
          <p:nvPr/>
        </p:nvSpPr>
        <p:spPr>
          <a:xfrm>
            <a:off x="3527077" y="2833978"/>
            <a:ext cx="2402625" cy="1266892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rgbClr val="7030A0"/>
                </a:solidFill>
                <a:latin typeface="Comic Sans MS" panose="030F0702030302020204" pitchFamily="66" charset="0"/>
              </a:rPr>
              <a:t>Randomise my attacking strategy each game session</a:t>
            </a:r>
          </a:p>
        </p:txBody>
      </p:sp>
    </p:spTree>
    <p:extLst>
      <p:ext uri="{BB962C8B-B14F-4D97-AF65-F5344CB8AC3E}">
        <p14:creationId xmlns:p14="http://schemas.microsoft.com/office/powerpoint/2010/main" val="398070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Chan</dc:creator>
  <cp:lastModifiedBy>Lucy Chan</cp:lastModifiedBy>
  <cp:revision>2</cp:revision>
  <dcterms:created xsi:type="dcterms:W3CDTF">2019-04-13T15:31:58Z</dcterms:created>
  <dcterms:modified xsi:type="dcterms:W3CDTF">2019-04-13T15:33:14Z</dcterms:modified>
</cp:coreProperties>
</file>