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4002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0192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483480" y="160452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10192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483480" y="3682080"/>
            <a:ext cx="41727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2959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20000" y="273600"/>
            <a:ext cx="129596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360560" y="368208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273600"/>
            <a:ext cx="129596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360560" y="1604520"/>
            <a:ext cx="6324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20000" y="3682080"/>
            <a:ext cx="12959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7467840" y="1290240"/>
            <a:ext cx="2478240" cy="3794400"/>
          </a:xfrm>
          <a:prstGeom prst="roundRect">
            <a:avLst>
              <a:gd name="adj" fmla="val 3484"/>
            </a:avLst>
          </a:prstGeom>
          <a:solidFill>
            <a:srgbClr val="99ffff"/>
          </a:solidFill>
          <a:ln w="19080"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009999"/>
                </a:solidFill>
                <a:latin typeface="Calibri"/>
                <a:ea typeface="DejaVu Sans"/>
              </a:rPr>
              <a:t>Battle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7659720" y="1664640"/>
            <a:ext cx="2140920" cy="735120"/>
          </a:xfrm>
          <a:prstGeom prst="rect">
            <a:avLst/>
          </a:prstGeom>
          <a:solidFill>
            <a:srgbClr val="009999"/>
          </a:solidFill>
          <a:ln w="19080"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:Battle</a:t>
            </a:r>
            <a:endParaRPr b="0" lang="en-SG" sz="1600" spc="-1" strike="noStrike">
              <a:latin typeface="Arial"/>
            </a:endParaRPr>
          </a:p>
        </p:txBody>
      </p:sp>
      <p:sp>
        <p:nvSpPr>
          <p:cNvPr id="38" name="Line 3"/>
          <p:cNvSpPr/>
          <p:nvPr/>
        </p:nvSpPr>
        <p:spPr>
          <a:xfrm flipH="1">
            <a:off x="8755560" y="2400840"/>
            <a:ext cx="1800" cy="2684160"/>
          </a:xfrm>
          <a:prstGeom prst="line">
            <a:avLst/>
          </a:prstGeom>
          <a:ln w="19080">
            <a:solidFill>
              <a:srgbClr val="009999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CustomShape 4"/>
          <p:cNvSpPr/>
          <p:nvPr/>
        </p:nvSpPr>
        <p:spPr>
          <a:xfrm>
            <a:off x="8653320" y="2778120"/>
            <a:ext cx="207360" cy="1940040"/>
          </a:xfrm>
          <a:prstGeom prst="rect">
            <a:avLst/>
          </a:prstGeom>
          <a:solidFill>
            <a:srgbClr val="009999"/>
          </a:solidFill>
          <a:ln>
            <a:solidFill>
              <a:srgbClr val="7030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0" name="CustomShape 5"/>
          <p:cNvSpPr/>
          <p:nvPr/>
        </p:nvSpPr>
        <p:spPr>
          <a:xfrm flipV="1">
            <a:off x="7282800" y="2777040"/>
            <a:ext cx="139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6"/>
          <p:cNvSpPr/>
          <p:nvPr/>
        </p:nvSpPr>
        <p:spPr>
          <a:xfrm flipV="1">
            <a:off x="7282800" y="4717800"/>
            <a:ext cx="13910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9999"/>
            </a:solidFill>
            <a:custDash>
              <a:ds d="300000" sp="100000"/>
            </a:custDash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6352920" y="2565360"/>
            <a:ext cx="21736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humanPerformAttack(a1)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509680" y="3169080"/>
            <a:ext cx="1814040" cy="923040"/>
          </a:xfrm>
          <a:prstGeom prst="roundRect">
            <a:avLst>
              <a:gd name="adj" fmla="val 3484"/>
            </a:avLst>
          </a:prstGeom>
          <a:solidFill>
            <a:srgbClr val="009999"/>
          </a:solidFill>
          <a:ln w="19080">
            <a:solidFill>
              <a:schemeClr val="tx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ref</a:t>
            </a:r>
            <a:endParaRPr b="0" lang="en-SG" sz="1200" spc="-1" strike="noStrike">
              <a:latin typeface="Arial"/>
            </a:endParaRPr>
          </a:p>
        </p:txBody>
      </p:sp>
      <p:grpSp>
        <p:nvGrpSpPr>
          <p:cNvPr id="44" name="Group 9"/>
          <p:cNvGrpSpPr/>
          <p:nvPr/>
        </p:nvGrpSpPr>
        <p:grpSpPr>
          <a:xfrm>
            <a:off x="8509680" y="3168720"/>
            <a:ext cx="698040" cy="436680"/>
            <a:chOff x="8509680" y="3168720"/>
            <a:chExt cx="698040" cy="436680"/>
          </a:xfrm>
        </p:grpSpPr>
        <p:sp>
          <p:nvSpPr>
            <p:cNvPr id="45" name="Line 10"/>
            <p:cNvSpPr/>
            <p:nvPr/>
          </p:nvSpPr>
          <p:spPr>
            <a:xfrm>
              <a:off x="8509680" y="3605040"/>
              <a:ext cx="60876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Line 11"/>
            <p:cNvSpPr/>
            <p:nvPr/>
          </p:nvSpPr>
          <p:spPr>
            <a:xfrm flipV="1">
              <a:off x="9118440" y="3487320"/>
              <a:ext cx="89280" cy="1177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Line 12"/>
            <p:cNvSpPr/>
            <p:nvPr/>
          </p:nvSpPr>
          <p:spPr>
            <a:xfrm flipV="1">
              <a:off x="9203040" y="3168720"/>
              <a:ext cx="360" cy="3186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8" name="CustomShape 13"/>
          <p:cNvSpPr/>
          <p:nvPr/>
        </p:nvSpPr>
        <p:spPr>
          <a:xfrm>
            <a:off x="8861040" y="3503520"/>
            <a:ext cx="18140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SG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performAttack</a:t>
            </a:r>
            <a:endParaRPr b="0" lang="en-SG" sz="1400" spc="-1" strike="noStrike"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8861040" y="2778120"/>
            <a:ext cx="385560" cy="390960"/>
          </a:xfrm>
          <a:custGeom>
            <a:avLst/>
            <a:gdLst/>
            <a:ahLst/>
            <a:rect l="l" t="t" r="r" b="b"/>
            <a:pathLst>
              <a:path w="1072" h="1087">
                <a:moveTo>
                  <a:pt x="0" y="0"/>
                </a:moveTo>
                <a:cubicBezTo>
                  <a:pt x="1071" y="547"/>
                  <a:pt x="298" y="1086"/>
                  <a:pt x="298" y="1086"/>
                </a:cubicBezTo>
              </a:path>
            </a:pathLst>
          </a:custGeom>
          <a:noFill/>
          <a:ln w="18360">
            <a:solidFill>
              <a:srgbClr val="00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8861040" y="4092480"/>
            <a:ext cx="444240" cy="391680"/>
          </a:xfrm>
          <a:custGeom>
            <a:avLst/>
            <a:gdLst/>
            <a:ahLst/>
            <a:rect l="l" t="t" r="r" b="b"/>
            <a:pathLst>
              <a:path w="1235" h="1089">
                <a:moveTo>
                  <a:pt x="338" y="0"/>
                </a:moveTo>
                <a:cubicBezTo>
                  <a:pt x="1234" y="640"/>
                  <a:pt x="0" y="1088"/>
                  <a:pt x="0" y="1088"/>
                </a:cubicBezTo>
              </a:path>
            </a:pathLst>
          </a:custGeom>
          <a:noFill/>
          <a:ln cap="rnd" w="18360">
            <a:solidFill>
              <a:srgbClr val="009999"/>
            </a:solidFill>
            <a:custDash>
              <a:ds d="3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9065520" y="2705040"/>
            <a:ext cx="158580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performAttack(</a:t>
            </a:r>
            <a:endParaRPr b="0" lang="en-SG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player, enemy, a1)</a:t>
            </a:r>
            <a:endParaRPr b="0" lang="en-SG" sz="1200" spc="-1" strike="noStrike"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7772400" y="4484160"/>
            <a:ext cx="2173680" cy="18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SG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attack result</a:t>
            </a:r>
            <a:endParaRPr b="0" lang="en-SG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Application>LibreOffice/6.0.7.3$Linux_X86_64 LibreOffice_project/00m0$Build-3</Application>
  <Words>67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RAJAPAKSE, Damith Chatura</dc:creator>
  <dc:description/>
  <dc:language>en-SG</dc:language>
  <cp:lastModifiedBy/>
  <dcterms:modified xsi:type="dcterms:W3CDTF">2019-04-14T16:12:58Z</dcterms:modified>
  <cp:revision>131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