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9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643893" y="2611369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879562" y="2729204"/>
            <a:ext cx="7193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1598919" y="2257291"/>
            <a:ext cx="1996002" cy="94382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“Initialise Map”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  <a:endCxn id="56" idx="1"/>
          </p:cNvCxnSpPr>
          <p:nvPr/>
        </p:nvCxnSpPr>
        <p:spPr>
          <a:xfrm>
            <a:off x="3594921" y="2729204"/>
            <a:ext cx="2643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4340007" y="2399857"/>
            <a:ext cx="70226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5116286" y="2488821"/>
            <a:ext cx="2953232" cy="48076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takes their turn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3859241" y="2488822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C16BABF-307C-4F25-8C01-35BA02C4B587}"/>
              </a:ext>
            </a:extLst>
          </p:cNvPr>
          <p:cNvCxnSpPr>
            <a:cxnSpLocks/>
            <a:stCxn id="56" idx="3"/>
            <a:endCxn id="51" idx="1"/>
          </p:cNvCxnSpPr>
          <p:nvPr/>
        </p:nvCxnSpPr>
        <p:spPr>
          <a:xfrm>
            <a:off x="4340007" y="2729205"/>
            <a:ext cx="776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39F09EB-E8D4-4081-8F6F-E4B8B2B8366A}"/>
              </a:ext>
            </a:extLst>
          </p:cNvPr>
          <p:cNvCxnSpPr>
            <a:cxnSpLocks/>
            <a:stCxn id="123" idx="3"/>
            <a:endCxn id="176" idx="1"/>
          </p:cNvCxnSpPr>
          <p:nvPr/>
        </p:nvCxnSpPr>
        <p:spPr>
          <a:xfrm>
            <a:off x="8813028" y="2729205"/>
            <a:ext cx="1035784" cy="3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Elbow Connector 71">
            <a:extLst>
              <a:ext uri="{FF2B5EF4-FFF2-40B4-BE49-F238E27FC236}">
                <a16:creationId xmlns:a16="http://schemas.microsoft.com/office/drawing/2014/main" id="{480638F4-D98F-4BD5-B0A4-0D6E923D8FB8}"/>
              </a:ext>
            </a:extLst>
          </p:cNvPr>
          <p:cNvCxnSpPr>
            <a:cxnSpLocks/>
            <a:stCxn id="56" idx="0"/>
            <a:endCxn id="8" idx="0"/>
          </p:cNvCxnSpPr>
          <p:nvPr/>
        </p:nvCxnSpPr>
        <p:spPr>
          <a:xfrm rot="16200000" flipV="1">
            <a:off x="3232507" y="1621705"/>
            <a:ext cx="231531" cy="1502704"/>
          </a:xfrm>
          <a:prstGeom prst="bentConnector3">
            <a:avLst>
              <a:gd name="adj1" fmla="val 2483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C6520A64-1080-49B3-98BC-DA1A980938FC}"/>
              </a:ext>
            </a:extLst>
          </p:cNvPr>
          <p:cNvSpPr txBox="1"/>
          <p:nvPr/>
        </p:nvSpPr>
        <p:spPr>
          <a:xfrm>
            <a:off x="1888941" y="1524519"/>
            <a:ext cx="319149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1" dirty="0"/>
              <a:t>[</a:t>
            </a:r>
            <a:r>
              <a:rPr lang="en-US" sz="1801" dirty="0"/>
              <a:t>u</a:t>
            </a:r>
            <a:r>
              <a:rPr lang="en-US" dirty="0"/>
              <a:t>ser wants to reset the map]</a:t>
            </a:r>
            <a:endParaRPr lang="en-SG" sz="180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5EA505A-D875-4048-8536-DC2982CADBFA}"/>
              </a:ext>
            </a:extLst>
          </p:cNvPr>
          <p:cNvSpPr txBox="1"/>
          <p:nvPr/>
        </p:nvSpPr>
        <p:spPr>
          <a:xfrm>
            <a:off x="8069518" y="1435473"/>
            <a:ext cx="357921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[enemy AI takes their turn and wins]</a:t>
            </a:r>
          </a:p>
        </p:txBody>
      </p:sp>
      <p:cxnSp>
        <p:nvCxnSpPr>
          <p:cNvPr id="111" name="Elbow Connector 71">
            <a:extLst>
              <a:ext uri="{FF2B5EF4-FFF2-40B4-BE49-F238E27FC236}">
                <a16:creationId xmlns:a16="http://schemas.microsoft.com/office/drawing/2014/main" id="{021B1A1E-E44D-4DD2-808B-EDFBE8A9CCCA}"/>
              </a:ext>
            </a:extLst>
          </p:cNvPr>
          <p:cNvCxnSpPr>
            <a:cxnSpLocks/>
            <a:stCxn id="123" idx="0"/>
            <a:endCxn id="176" idx="0"/>
          </p:cNvCxnSpPr>
          <p:nvPr/>
        </p:nvCxnSpPr>
        <p:spPr>
          <a:xfrm rot="16200000" flipH="1">
            <a:off x="9711908" y="1349559"/>
            <a:ext cx="3896" cy="2282423"/>
          </a:xfrm>
          <a:prstGeom prst="bentConnector3">
            <a:avLst>
              <a:gd name="adj1" fmla="val -1603803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Diamond 122">
            <a:extLst>
              <a:ext uri="{FF2B5EF4-FFF2-40B4-BE49-F238E27FC236}">
                <a16:creationId xmlns:a16="http://schemas.microsoft.com/office/drawing/2014/main" id="{14506B08-CB8A-4D44-894C-56D560B85ED1}"/>
              </a:ext>
            </a:extLst>
          </p:cNvPr>
          <p:cNvSpPr/>
          <p:nvPr/>
        </p:nvSpPr>
        <p:spPr>
          <a:xfrm>
            <a:off x="8332262" y="2488822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CD79151-8B4F-4399-A684-7F678B67AC08}"/>
              </a:ext>
            </a:extLst>
          </p:cNvPr>
          <p:cNvCxnSpPr>
            <a:cxnSpLocks/>
            <a:stCxn id="51" idx="3"/>
            <a:endCxn id="123" idx="1"/>
          </p:cNvCxnSpPr>
          <p:nvPr/>
        </p:nvCxnSpPr>
        <p:spPr>
          <a:xfrm>
            <a:off x="8069518" y="2729205"/>
            <a:ext cx="262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99A2C2DE-9D2B-4B89-9F72-9EF023A8299B}"/>
              </a:ext>
            </a:extLst>
          </p:cNvPr>
          <p:cNvSpPr/>
          <p:nvPr/>
        </p:nvSpPr>
        <p:spPr>
          <a:xfrm>
            <a:off x="9848812" y="2492718"/>
            <a:ext cx="2012512" cy="48076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Game end</a:t>
            </a:r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9A530414-3D12-43D2-97B5-5ABF729CEE96}"/>
              </a:ext>
            </a:extLst>
          </p:cNvPr>
          <p:cNvGrpSpPr/>
          <p:nvPr/>
        </p:nvGrpSpPr>
        <p:grpSpPr>
          <a:xfrm>
            <a:off x="10739350" y="4839150"/>
            <a:ext cx="235669" cy="235669"/>
            <a:chOff x="8040730" y="5082186"/>
            <a:chExt cx="235669" cy="235669"/>
          </a:xfrm>
        </p:grpSpPr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4A906027-F39B-4188-BA5E-7E1EF9B7B284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88D3D40E-459C-4AE1-9B4E-365B07186FAE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96BEA219-91B2-4113-A650-F77A937ECB30}"/>
              </a:ext>
            </a:extLst>
          </p:cNvPr>
          <p:cNvSpPr txBox="1"/>
          <p:nvPr/>
        </p:nvSpPr>
        <p:spPr>
          <a:xfrm>
            <a:off x="8682141" y="2385416"/>
            <a:ext cx="126803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[user wins]</a:t>
            </a:r>
          </a:p>
        </p:txBody>
      </p:sp>
      <p:sp>
        <p:nvSpPr>
          <p:cNvPr id="192" name="Diamond 191">
            <a:extLst>
              <a:ext uri="{FF2B5EF4-FFF2-40B4-BE49-F238E27FC236}">
                <a16:creationId xmlns:a16="http://schemas.microsoft.com/office/drawing/2014/main" id="{EA3D8CBD-E1B4-48E4-A29C-56292AF9BCE8}"/>
              </a:ext>
            </a:extLst>
          </p:cNvPr>
          <p:cNvSpPr/>
          <p:nvPr/>
        </p:nvSpPr>
        <p:spPr>
          <a:xfrm>
            <a:off x="10614685" y="4199433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A711C25F-C61E-4429-878C-4F75E2FC163E}"/>
              </a:ext>
            </a:extLst>
          </p:cNvPr>
          <p:cNvCxnSpPr>
            <a:cxnSpLocks/>
            <a:stCxn id="176" idx="2"/>
            <a:endCxn id="192" idx="0"/>
          </p:cNvCxnSpPr>
          <p:nvPr/>
        </p:nvCxnSpPr>
        <p:spPr>
          <a:xfrm>
            <a:off x="10855068" y="2973486"/>
            <a:ext cx="0" cy="122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B1EDA188-D85C-42D9-B5D7-7A6DDF5634D8}"/>
              </a:ext>
            </a:extLst>
          </p:cNvPr>
          <p:cNvCxnSpPr>
            <a:cxnSpLocks/>
            <a:stCxn id="192" idx="2"/>
            <a:endCxn id="178" idx="0"/>
          </p:cNvCxnSpPr>
          <p:nvPr/>
        </p:nvCxnSpPr>
        <p:spPr>
          <a:xfrm>
            <a:off x="10855068" y="4680199"/>
            <a:ext cx="2117" cy="15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E357EFCD-7E0D-4C1C-9FC9-F1D92FFD0258}"/>
              </a:ext>
            </a:extLst>
          </p:cNvPr>
          <p:cNvSpPr txBox="1"/>
          <p:nvPr/>
        </p:nvSpPr>
        <p:spPr>
          <a:xfrm>
            <a:off x="4865025" y="4045397"/>
            <a:ext cx="365864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1" dirty="0"/>
              <a:t>[</a:t>
            </a:r>
            <a:r>
              <a:rPr lang="en-US" sz="1801" dirty="0"/>
              <a:t>u</a:t>
            </a:r>
            <a:r>
              <a:rPr lang="en-US" dirty="0"/>
              <a:t>ser wants to start a new game]</a:t>
            </a:r>
            <a:endParaRPr lang="en-SG" sz="1801" dirty="0"/>
          </a:p>
        </p:txBody>
      </p:sp>
      <p:cxnSp>
        <p:nvCxnSpPr>
          <p:cNvPr id="216" name="Elbow Connector 71">
            <a:extLst>
              <a:ext uri="{FF2B5EF4-FFF2-40B4-BE49-F238E27FC236}">
                <a16:creationId xmlns:a16="http://schemas.microsoft.com/office/drawing/2014/main" id="{FA5EE167-0A48-4B13-A90A-AB5A386D7882}"/>
              </a:ext>
            </a:extLst>
          </p:cNvPr>
          <p:cNvCxnSpPr>
            <a:cxnSpLocks/>
            <a:stCxn id="192" idx="1"/>
            <a:endCxn id="8" idx="2"/>
          </p:cNvCxnSpPr>
          <p:nvPr/>
        </p:nvCxnSpPr>
        <p:spPr>
          <a:xfrm rot="10800000">
            <a:off x="2596921" y="3201118"/>
            <a:ext cx="8017765" cy="12386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Elbow Connector 71">
            <a:extLst>
              <a:ext uri="{FF2B5EF4-FFF2-40B4-BE49-F238E27FC236}">
                <a16:creationId xmlns:a16="http://schemas.microsoft.com/office/drawing/2014/main" id="{7CABE76F-432E-486F-8781-B77CEA61C1F3}"/>
              </a:ext>
            </a:extLst>
          </p:cNvPr>
          <p:cNvCxnSpPr>
            <a:cxnSpLocks/>
            <a:stCxn id="123" idx="2"/>
            <a:endCxn id="56" idx="2"/>
          </p:cNvCxnSpPr>
          <p:nvPr/>
        </p:nvCxnSpPr>
        <p:spPr>
          <a:xfrm rot="5400000">
            <a:off x="6336135" y="733078"/>
            <a:ext cx="12700" cy="4473021"/>
          </a:xfrm>
          <a:prstGeom prst="bentConnector3">
            <a:avLst>
              <a:gd name="adj1" fmla="val 576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DF4BDEE0-98D3-4173-B618-3703A49DB403}"/>
              </a:ext>
            </a:extLst>
          </p:cNvPr>
          <p:cNvSpPr txBox="1"/>
          <p:nvPr/>
        </p:nvSpPr>
        <p:spPr>
          <a:xfrm>
            <a:off x="6127103" y="3318773"/>
            <a:ext cx="70226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49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Erjill Sison</cp:lastModifiedBy>
  <cp:revision>25</cp:revision>
  <dcterms:created xsi:type="dcterms:W3CDTF">2017-07-28T00:49:09Z</dcterms:created>
  <dcterms:modified xsi:type="dcterms:W3CDTF">2019-04-12T12:13:43Z</dcterms:modified>
</cp:coreProperties>
</file>