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2275" autoAdjust="0"/>
  </p:normalViewPr>
  <p:slideViewPr>
    <p:cSldViewPr snapToGrid="0" showGuides="1">
      <p:cViewPr varScale="1">
        <p:scale>
          <a:sx n="76" d="100"/>
          <a:sy n="76" d="100"/>
        </p:scale>
        <p:origin x="3296" y="200"/>
      </p:cViewPr>
      <p:guideLst>
        <p:guide orient="horz" pos="273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redo custSel delSld modSld modMainMaster">
      <pc:chgData name="Ian Wu Ling En" userId="28715549-2f5c-46f8-b7f8-f39c35f3312d" providerId="ADAL" clId="{C6CF5E52-9A05-8D47-88FC-68030C41F07F}" dt="2019-04-13T04:17:01.507" v="1146" actId="14100"/>
      <pc:docMkLst>
        <pc:docMk/>
      </pc:docMkLst>
      <pc:sldChg chg="addSp delSp modSp">
        <pc:chgData name="Ian Wu Ling En" userId="28715549-2f5c-46f8-b7f8-f39c35f3312d" providerId="ADAL" clId="{C6CF5E52-9A05-8D47-88FC-68030C41F07F}" dt="2019-04-13T04:17:01.507" v="1146" actId="14100"/>
        <pc:sldMkLst>
          <pc:docMk/>
          <pc:sldMk cId="3945898909" sldId="267"/>
        </pc:sldMkLst>
        <pc:spChg chg="del mod topLvl">
          <ac:chgData name="Ian Wu Ling En" userId="28715549-2f5c-46f8-b7f8-f39c35f3312d" providerId="ADAL" clId="{C6CF5E52-9A05-8D47-88FC-68030C41F07F}" dt="2019-04-13T04:14:26.633" v="1110" actId="478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3" creationId="{6BE0EE90-E7A8-43C8-A9B8-9048357759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8" creationId="{4819499D-51D3-4A4D-80BE-A6C45E05349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C6CF5E52-9A05-8D47-88FC-68030C41F07F}" dt="2019-04-13T01:44:46.217" v="472" actId="1076"/>
          <ac:spMkLst>
            <pc:docMk/>
            <pc:sldMk cId="3945898909" sldId="267"/>
            <ac:spMk id="127" creationId="{FA71DB53-0A93-8D4E-8071-AC247B5E00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9" creationId="{2C01B743-3B15-E14C-B1F1-38B1A0031572}"/>
          </ac:spMkLst>
        </pc:spChg>
        <pc:spChg chg="add 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79" creationId="{255974EA-692D-7A4B-AFBC-82C77B40F2F0}"/>
          </ac:spMkLst>
        </pc:spChg>
        <pc:spChg chg="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9" creationId="{37A487E0-4E87-7549-AFC6-602C29EAAC9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1" creationId="{5B2C6575-C07C-9A46-B871-E16D0D57E0C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2" creationId="{D9254465-8729-6D44-92D2-8CF99716B7E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9" creationId="{7584BF4D-6B2B-CB49-AECB-EE76C1DABA0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0" creationId="{DEE2DF58-AE78-7B49-B2F7-37489A5EF3F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1" creationId="{DFDF7519-EDDD-3F48-8235-515091F598A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2" creationId="{88D96C5E-176A-024A-A561-89BDEC8316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5" creationId="{CFA0381C-3BAC-8942-ADC2-757C4F2E54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09" creationId="{1A671884-FCB0-054D-BD93-37DEADE0F7C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10" creationId="{39227DBF-AFF1-674B-AA35-F0E485AD0AE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8" creationId="{79870CEC-CDA9-134D-A517-F7D3B53D16DB}"/>
          </ac:spMkLst>
        </pc:spChg>
        <pc:spChg chg="del mod topLvl">
          <ac:chgData name="Ian Wu Ling En" userId="28715549-2f5c-46f8-b7f8-f39c35f3312d" providerId="ADAL" clId="{C6CF5E52-9A05-8D47-88FC-68030C41F07F}" dt="2019-04-13T01:58:50.412" v="724" actId="478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9" creationId="{D4A1CCB4-75C2-5647-B67B-11D1666C339D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9" creationId="{B5AA261C-2AAC-084A-8A62-2AA51A179897}"/>
          </ac:spMkLst>
        </pc:spChg>
        <pc:spChg chg="del mod topLvl">
          <ac:chgData name="Ian Wu Ling En" userId="28715549-2f5c-46f8-b7f8-f39c35f3312d" providerId="ADAL" clId="{C6CF5E52-9A05-8D47-88FC-68030C41F07F}" dt="2019-04-13T02:15:08.393" v="812" actId="478"/>
          <ac:spMkLst>
            <pc:docMk/>
            <pc:sldMk cId="3945898909" sldId="267"/>
            <ac:spMk id="239" creationId="{DA07F06D-644A-4849-9865-A36D744C5D8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3" creationId="{67437A1D-F889-3E4F-A090-9A36CF85105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4" creationId="{9E3A7F92-A871-E745-8602-DF85C44C323B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5" creationId="{FBF3231D-EA2D-7A4A-9056-765D783061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7" creationId="{B8789BC5-3D93-B54B-BC1B-4034C900DE7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8" creationId="{AB224EE8-4432-3B47-89A5-EDBE4017846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9" creationId="{53A885F7-534F-C94F-9FF0-0B079FF966D9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0" creationId="{F676132D-040F-794B-9741-BAFC982018A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1" creationId="{462DE661-2C10-B645-8D7A-C0C2148BB30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2" creationId="{465A1F5F-B321-3B46-8C52-A11292D1D57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5" creationId="{CFDBD86B-FC0C-4B42-93F9-FE8CE0014541}"/>
          </ac:spMkLst>
        </pc:spChg>
        <pc:spChg chg="add del 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5" creationId="{9A33FF31-FA50-D242-A2C2-EDF7F96FC5C1}"/>
          </ac:spMkLst>
        </pc:spChg>
        <pc:spChg chg="del mod topLvl">
          <ac:chgData name="Ian Wu Ling En" userId="28715549-2f5c-46f8-b7f8-f39c35f3312d" providerId="ADAL" clId="{C6CF5E52-9A05-8D47-88FC-68030C41F07F}" dt="2019-04-13T04:01:24.763" v="923" actId="478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3" creationId="{268D57BA-672C-0941-8D7E-DAB8D765B2E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7" creationId="{E29EF659-56D4-A34A-82FF-195BE499825E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8" creationId="{60D3CF4E-78CB-5C49-87F0-D95C3D95FEF3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2" creationId="{51818350-9902-DF4C-B1D3-900CB74CBD8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3" creationId="{AF7D4FA8-8ABB-B745-B09B-FF060F62AA1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4" creationId="{27A41644-CC2A-DB4B-BC79-3F2B33EC99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5" creationId="{06C1D91B-63BB-C444-B210-FCC5B0127F52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6" creationId="{9445CAE9-8C9D-6A45-A3EB-EC1FFC15C8E5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7" creationId="{AD091068-5A3A-594C-9B48-E32E2C014DB8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8" creationId="{3FB9571E-5C8C-E946-9DBA-82A83C2C902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9" creationId="{B5C6E682-E15A-634D-9AF1-118CB1734877}"/>
          </ac:spMkLst>
        </pc:spChg>
        <pc:spChg chg="add mod">
          <ac:chgData name="Ian Wu Ling En" userId="28715549-2f5c-46f8-b7f8-f39c35f3312d" providerId="ADAL" clId="{C6CF5E52-9A05-8D47-88FC-68030C41F07F}" dt="2019-04-13T04:17:01.507" v="1146" actId="14100"/>
          <ac:spMkLst>
            <pc:docMk/>
            <pc:sldMk cId="3945898909" sldId="267"/>
            <ac:spMk id="310" creationId="{5E58210E-EA0D-6547-A80D-206818825003}"/>
          </ac:spMkLst>
        </pc:spChg>
        <pc:spChg chg="add mod">
          <ac:chgData name="Ian Wu Ling En" userId="28715549-2f5c-46f8-b7f8-f39c35f3312d" providerId="ADAL" clId="{C6CF5E52-9A05-8D47-88FC-68030C41F07F}" dt="2019-04-13T04:16:20.275" v="1143" actId="14100"/>
          <ac:spMkLst>
            <pc:docMk/>
            <pc:sldMk cId="3945898909" sldId="267"/>
            <ac:spMk id="311" creationId="{89F84CF0-49BD-F940-BD32-439635E20645}"/>
          </ac:spMkLst>
        </pc:spChg>
        <pc:spChg chg="add mod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312" creationId="{D9B1EEAA-E6DF-0544-B8F8-6EFD528FC3DF}"/>
          </ac:spMkLst>
        </pc:s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9" creationId="{A184B8CF-1B76-0B42-8283-1A0A0FECEB86}"/>
          </ac:grpSpMkLst>
        </pc:gr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del mod topLvl">
          <ac:chgData name="Ian Wu Ling En" userId="28715549-2f5c-46f8-b7f8-f39c35f3312d" providerId="ADAL" clId="{C6CF5E52-9A05-8D47-88FC-68030C41F07F}" dt="2019-04-13T01:54:52.378" v="674" actId="165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47" creationId="{8A9C2A0C-8DB6-6C4C-84B8-A77567D066A1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del mod topLvl">
          <ac:chgData name="Ian Wu Ling En" userId="28715549-2f5c-46f8-b7f8-f39c35f3312d" providerId="ADAL" clId="{C6CF5E52-9A05-8D47-88FC-68030C41F07F}" dt="2019-04-13T01:52:44.254" v="637" actId="478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60" creationId="{F3E1AB10-B658-F048-818E-354DEB69B337}"/>
          </ac:grpSpMkLst>
        </pc:grpChg>
        <pc:grpChg chg="del mod topLvl">
          <ac:chgData name="Ian Wu Ling En" userId="28715549-2f5c-46f8-b7f8-f39c35f3312d" providerId="ADAL" clId="{C6CF5E52-9A05-8D47-88FC-68030C41F07F}" dt="2019-04-13T04:09:25.888" v="1029" actId="478"/>
          <ac:grpSpMkLst>
            <pc:docMk/>
            <pc:sldMk cId="3945898909" sldId="267"/>
            <ac:grpSpMk id="170" creationId="{672A2EB0-AE7D-6245-9048-F7842A5033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90" creationId="{26CC8442-E157-8141-8577-FEC47226C5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08" creationId="{27885E47-AAEA-C640-AB31-2A738DA68949}"/>
          </ac:grpSpMkLst>
        </pc:grpChg>
        <pc:grpChg chg="del mod topLvl">
          <ac:chgData name="Ian Wu Ling En" userId="28715549-2f5c-46f8-b7f8-f39c35f3312d" providerId="ADAL" clId="{C6CF5E52-9A05-8D47-88FC-68030C41F07F}" dt="2019-04-13T03:58:11.040" v="881" actId="478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61" creationId="{4E540001-09D7-D44C-8AD7-086DA0DB42CF}"/>
          </ac:grpSpMkLst>
        </pc:grpChg>
        <pc:grpChg chg="add del mod">
          <ac:chgData name="Ian Wu Ling En" userId="28715549-2f5c-46f8-b7f8-f39c35f3312d" providerId="ADAL" clId="{C6CF5E52-9A05-8D47-88FC-68030C41F07F}" dt="2019-04-13T04:09:33.204" v="1032" actId="478"/>
          <ac:grpSpMkLst>
            <pc:docMk/>
            <pc:sldMk cId="3945898909" sldId="267"/>
            <ac:grpSpMk id="283" creationId="{A44B2803-C38F-FB4B-9001-586B7E34B694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88" creationId="{0F7268A2-E461-504A-9EB0-8AB11AE6D8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96" creationId="{B6284508-0864-CE41-A3FE-48F515CFD90C}"/>
          </ac:grpSpMkLst>
        </pc:grp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6:39.224" v="1145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11" creationId="{FC7AC526-E626-2747-B57C-E2F7D80E5F04}"/>
          </ac:cxnSpMkLst>
        </pc:cxnChg>
        <pc:cxnChg chg="del mod topLvl">
          <ac:chgData name="Ian Wu Ling En" userId="28715549-2f5c-46f8-b7f8-f39c35f3312d" providerId="ADAL" clId="{C6CF5E52-9A05-8D47-88FC-68030C41F07F}" dt="2019-04-13T01:52:45.257" v="638" actId="478"/>
          <ac:cxnSpMkLst>
            <pc:docMk/>
            <pc:sldMk cId="3945898909" sldId="267"/>
            <ac:cxnSpMk id="125" creationId="{4EB84AA4-BE9E-1148-ADD7-67CC1A122079}"/>
          </ac:cxnSpMkLst>
        </pc:cxnChg>
        <pc:cxnChg chg="del mod topLvl">
          <ac:chgData name="Ian Wu Ling En" userId="28715549-2f5c-46f8-b7f8-f39c35f3312d" providerId="ADAL" clId="{C6CF5E52-9A05-8D47-88FC-68030C41F07F}" dt="2019-04-13T01:52:45.973" v="639" actId="478"/>
          <ac:cxnSpMkLst>
            <pc:docMk/>
            <pc:sldMk cId="3945898909" sldId="267"/>
            <ac:cxnSpMk id="126" creationId="{A36FC55C-C4EB-3143-BC62-AF0262920A4A}"/>
          </ac:cxnSpMkLst>
        </pc:cxnChg>
        <pc:cxnChg chg="mod">
          <ac:chgData name="Ian Wu Ling En" userId="28715549-2f5c-46f8-b7f8-f39c35f3312d" providerId="ADAL" clId="{C6CF5E52-9A05-8D47-88FC-68030C41F07F}" dt="2019-04-13T01:52:44.254" v="637" actId="478"/>
          <ac:cxnSpMkLst>
            <pc:docMk/>
            <pc:sldMk cId="3945898909" sldId="267"/>
            <ac:cxnSpMk id="129" creationId="{2E32DDBD-42C2-B846-A4A3-3E8A3586D3B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">
          <ac:chgData name="Ian Wu Ling En" userId="28715549-2f5c-46f8-b7f8-f39c35f3312d" providerId="ADAL" clId="{C6CF5E52-9A05-8D47-88FC-68030C41F07F}" dt="2019-04-13T04:09:25.888" v="1029" actId="478"/>
          <ac:cxnSpMkLst>
            <pc:docMk/>
            <pc:sldMk cId="3945898909" sldId="267"/>
            <ac:cxnSpMk id="176" creationId="{35B20108-B060-2647-9898-22A7A405E4A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3" creationId="{6CCD3E18-8278-426A-A24E-E2CCA6422BBC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4" creationId="{6CA5A59A-4D3F-4C40-846A-BB1459E9455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7" creationId="{147D89C6-EAD7-074F-BFB0-AA6064692902}"/>
          </ac:cxnSpMkLst>
        </pc:cxnChg>
        <pc:cxnChg chg="mod">
          <ac:chgData name="Ian Wu Ling En" userId="28715549-2f5c-46f8-b7f8-f39c35f3312d" providerId="ADAL" clId="{C6CF5E52-9A05-8D47-88FC-68030C41F07F}" dt="2019-04-13T03:58:11.040" v="881" actId="478"/>
          <ac:cxnSpMkLst>
            <pc:docMk/>
            <pc:sldMk cId="3945898909" sldId="267"/>
            <ac:cxnSpMk id="215" creationId="{0963EC8C-EF55-4B35-820F-72F93A5056C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4" creationId="{C88829BC-175C-D94C-A242-D3A64944B055}"/>
          </ac:cxnSpMkLst>
        </pc:cxnChg>
        <pc:cxnChg chg="del mod topLvl">
          <ac:chgData name="Ian Wu Ling En" userId="28715549-2f5c-46f8-b7f8-f39c35f3312d" providerId="ADAL" clId="{C6CF5E52-9A05-8D47-88FC-68030C41F07F}" dt="2019-04-13T03:58:11.987" v="882" actId="478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0" creationId="{DCC676FA-6CAB-5F42-907F-B4EBD4C68095}"/>
          </ac:cxnSpMkLst>
        </pc:cxnChg>
        <pc:cxnChg chg="del mod topLvl">
          <ac:chgData name="Ian Wu Ling En" userId="28715549-2f5c-46f8-b7f8-f39c35f3312d" providerId="ADAL" clId="{C6CF5E52-9A05-8D47-88FC-68030C41F07F}" dt="2019-04-13T03:58:12.433" v="883" actId="478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9" creationId="{FD039C65-B9AE-A74A-87E1-EE35D5D3A084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2" creationId="{FE9CF7FB-DDC0-2F43-A761-DAA2226178B6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3" creationId="{344A2925-A1AC-EA4F-8694-9C70EA80313B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4" creationId="{2CFC48A6-29E4-0147-A293-39025BF73716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13T04:09:33.204" v="1032" actId="478"/>
          <ac:cxnSpMkLst>
            <pc:docMk/>
            <pc:sldMk cId="3945898909" sldId="267"/>
            <ac:cxnSpMk id="287" creationId="{82A07CE1-3AC7-1E42-8296-183579D3EAFA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92" creationId="{6A311E70-81E7-FF45-A9CF-9F5BD35E4E1E}"/>
          </ac:cxnSpMkLst>
        </pc:cxnChg>
      </pc:sldChg>
      <pc:sldChg chg="addSp delSp del">
        <pc:chgData name="Ian Wu Ling En" userId="28715549-2f5c-46f8-b7f8-f39c35f3312d" providerId="ADAL" clId="{C6CF5E52-9A05-8D47-88FC-68030C41F07F}" dt="2019-04-13T04:15:09.999" v="1133" actId="2696"/>
        <pc:sldMkLst>
          <pc:docMk/>
          <pc:sldMk cId="2584690616" sldId="268"/>
        </pc:sldMkLst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4" creationId="{BEE91909-285B-6745-A025-F29F62B6869E}"/>
          </ac:spMkLst>
        </pc:spChg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5" creationId="{424171D7-B6CA-4E4F-8108-57DFA277BAFF}"/>
          </ac:spMkLst>
        </pc:spChg>
      </pc:sldChg>
      <pc:sldMasterChg chg="modSp modSldLayout">
        <pc:chgData name="Ian Wu Ling En" userId="28715549-2f5c-46f8-b7f8-f39c35f3312d" providerId="ADAL" clId="{C6CF5E52-9A05-8D47-88FC-68030C41F07F}" dt="2019-04-13T04:15:48.241" v="1139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3914221"/>
            <a:ext cx="12240181" cy="2700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7139995"/>
            <a:ext cx="1008015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42"/>
            <a:ext cx="3240047" cy="10750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504642"/>
            <a:ext cx="9480140" cy="10750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7" y="8096718"/>
            <a:ext cx="12240181" cy="25024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7" y="5340416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20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7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4" y="2820417"/>
            <a:ext cx="63625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4" y="3995831"/>
            <a:ext cx="63625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3" y="2820417"/>
            <a:ext cx="63650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3" y="3995831"/>
            <a:ext cx="63650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20" y="501667"/>
            <a:ext cx="4737569" cy="213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6" y="501725"/>
            <a:ext cx="8050121" cy="10753741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20" y="2636674"/>
            <a:ext cx="4737569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8819994"/>
            <a:ext cx="864012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125833"/>
            <a:ext cx="864012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9861245"/>
            <a:ext cx="8640128" cy="147874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504586"/>
            <a:ext cx="1296019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2940011"/>
            <a:ext cx="12960190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9" y="11678381"/>
            <a:ext cx="4560069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3E4C56-2156-5643-9968-AB4A203BEEE8}"/>
              </a:ext>
            </a:extLst>
          </p:cNvPr>
          <p:cNvGrpSpPr/>
          <p:nvPr/>
        </p:nvGrpSpPr>
        <p:grpSpPr>
          <a:xfrm>
            <a:off x="199951" y="462275"/>
            <a:ext cx="14102443" cy="11829764"/>
            <a:chOff x="199951" y="462275"/>
            <a:chExt cx="14102443" cy="118297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B13CE9-D726-2149-AE2C-AE4C35B9E71E}"/>
                </a:ext>
              </a:extLst>
            </p:cNvPr>
            <p:cNvGrpSpPr/>
            <p:nvPr/>
          </p:nvGrpSpPr>
          <p:grpSpPr>
            <a:xfrm>
              <a:off x="199951" y="462275"/>
              <a:ext cx="14102443" cy="11803950"/>
              <a:chOff x="199951" y="462275"/>
              <a:chExt cx="14102443" cy="11803950"/>
            </a:xfrm>
          </p:grpSpPr>
          <p:sp>
            <p:nvSpPr>
              <p:cNvPr id="314" name="Rectangle 65">
                <a:extLst>
                  <a:ext uri="{FF2B5EF4-FFF2-40B4-BE49-F238E27FC236}">
                    <a16:creationId xmlns:a16="http://schemas.microsoft.com/office/drawing/2014/main" id="{226AFE18-4160-D64A-BEB9-603A6F5DBD4C}"/>
                  </a:ext>
                </a:extLst>
              </p:cNvPr>
              <p:cNvSpPr/>
              <p:nvPr/>
            </p:nvSpPr>
            <p:spPr>
              <a:xfrm>
                <a:off x="199951" y="462275"/>
                <a:ext cx="10566880" cy="11803950"/>
              </a:xfrm>
              <a:prstGeom prst="roundRect">
                <a:avLst>
                  <a:gd name="adj" fmla="val 348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Logic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" name="Rectangle 65">
                <a:extLst>
                  <a:ext uri="{FF2B5EF4-FFF2-40B4-BE49-F238E27FC236}">
                    <a16:creationId xmlns:a16="http://schemas.microsoft.com/office/drawing/2014/main" id="{F7150F8E-BFAC-5A45-90A9-8FD08ACD1385}"/>
                  </a:ext>
                </a:extLst>
              </p:cNvPr>
              <p:cNvSpPr/>
              <p:nvPr/>
            </p:nvSpPr>
            <p:spPr>
              <a:xfrm>
                <a:off x="10843708" y="486137"/>
                <a:ext cx="3458686" cy="11755393"/>
              </a:xfrm>
              <a:prstGeom prst="roundRect">
                <a:avLst>
                  <a:gd name="adj" fmla="val 91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>
                <a:off x="1052083" y="3624845"/>
                <a:ext cx="1421055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6CCD3E18-8278-426A-A24E-E2CCA64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294" y="3005747"/>
                <a:ext cx="2873914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Rectangle 65">
                <a:extLst>
                  <a:ext uri="{FF2B5EF4-FFF2-40B4-BE49-F238E27FC236}">
                    <a16:creationId xmlns:a16="http://schemas.microsoft.com/office/drawing/2014/main" id="{C8738879-41E1-A641-BC81-1B9C3B6561E0}"/>
                  </a:ext>
                </a:extLst>
              </p:cNvPr>
              <p:cNvSpPr/>
              <p:nvPr/>
            </p:nvSpPr>
            <p:spPr>
              <a:xfrm>
                <a:off x="359734" y="9499600"/>
                <a:ext cx="13384115" cy="2511448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alt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0" name="Rectangle 65">
                <a:extLst>
                  <a:ext uri="{FF2B5EF4-FFF2-40B4-BE49-F238E27FC236}">
                    <a16:creationId xmlns:a16="http://schemas.microsoft.com/office/drawing/2014/main" id="{DFD16A13-5510-5641-B5B7-D2F584A2C13A}"/>
                  </a:ext>
                </a:extLst>
              </p:cNvPr>
              <p:cNvSpPr/>
              <p:nvPr/>
            </p:nvSpPr>
            <p:spPr>
              <a:xfrm>
                <a:off x="358588" y="6671656"/>
                <a:ext cx="13385260" cy="2829135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alt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7" name="Rectangle 65">
                <a:extLst>
                  <a:ext uri="{FF2B5EF4-FFF2-40B4-BE49-F238E27FC236}">
                    <a16:creationId xmlns:a16="http://schemas.microsoft.com/office/drawing/2014/main" id="{9C9B2CA4-ACFD-6349-8405-C4F9B90B5C14}"/>
                  </a:ext>
                </a:extLst>
              </p:cNvPr>
              <p:cNvSpPr/>
              <p:nvPr/>
            </p:nvSpPr>
            <p:spPr>
              <a:xfrm>
                <a:off x="360763" y="3962401"/>
                <a:ext cx="13382424" cy="2708564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alt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C9A20DB-4D6B-274B-8FDA-CD6A91FEF207}"/>
                  </a:ext>
                </a:extLst>
              </p:cNvPr>
              <p:cNvSpPr txBox="1"/>
              <p:nvPr/>
            </p:nvSpPr>
            <p:spPr>
              <a:xfrm>
                <a:off x="424931" y="8261000"/>
                <a:ext cx="237175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/>
                  <a:t>!</a:t>
                </a:r>
                <a:r>
                  <a:rPr lang="en-US" sz="1200" dirty="0" err="1"/>
                  <a:t>optionalTagSet.isPresent</a:t>
                </a:r>
                <a:r>
                  <a:rPr lang="en-US" sz="1200" dirty="0"/>
                  <a:t>() &amp;&amp;</a:t>
                </a:r>
              </a:p>
              <a:p>
                <a:pPr algn="l"/>
                <a:r>
                  <a:rPr lang="en-US" sz="1200" dirty="0" err="1"/>
                  <a:t>optionalNameSet.isPresent</a:t>
                </a:r>
                <a:r>
                  <a:rPr lang="en-US" sz="1200" dirty="0"/>
                  <a:t>()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C90B7B-4449-8741-BF40-EE7DAF660706}"/>
                  </a:ext>
                </a:extLst>
              </p:cNvPr>
              <p:cNvSpPr txBox="1"/>
              <p:nvPr/>
            </p:nvSpPr>
            <p:spPr>
              <a:xfrm>
                <a:off x="424931" y="5055083"/>
                <a:ext cx="26356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/>
                  <a:t>optionalTagSet.isPresent</a:t>
                </a:r>
                <a:r>
                  <a:rPr lang="en-US" sz="1200" dirty="0"/>
                  <a:t>() &amp;&amp;</a:t>
                </a:r>
              </a:p>
              <a:p>
                <a:pPr algn="l"/>
                <a:r>
                  <a:rPr lang="en-US" sz="1200" dirty="0" err="1"/>
                  <a:t>optionalNameSet.isPresent</a:t>
                </a:r>
                <a:r>
                  <a:rPr lang="en-US" sz="1200" dirty="0"/>
                  <a:t>()</a:t>
                </a:r>
              </a:p>
            </p:txBody>
          </p:sp>
          <p:sp>
            <p:nvSpPr>
              <p:cNvPr id="88" name="Rectangle 65">
                <a:extLst>
                  <a:ext uri="{FF2B5EF4-FFF2-40B4-BE49-F238E27FC236}">
                    <a16:creationId xmlns:a16="http://schemas.microsoft.com/office/drawing/2014/main" id="{7639CC20-85BF-EF44-802D-90625B28702F}"/>
                  </a:ext>
                </a:extLst>
              </p:cNvPr>
              <p:cNvSpPr/>
              <p:nvPr/>
            </p:nvSpPr>
            <p:spPr>
              <a:xfrm>
                <a:off x="358635" y="971169"/>
                <a:ext cx="13383849" cy="2991231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alt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5D40B4E-6F99-47B3-8A21-87ADCD716B5B}"/>
                  </a:ext>
                </a:extLst>
              </p:cNvPr>
              <p:cNvCxnSpPr>
                <a:cxnSpLocks/>
                <a:stCxn id="73" idx="2"/>
                <a:endCxn id="200" idx="0"/>
              </p:cNvCxnSpPr>
              <p:nvPr/>
            </p:nvCxnSpPr>
            <p:spPr>
              <a:xfrm>
                <a:off x="8891915" y="2038027"/>
                <a:ext cx="0" cy="166999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2464266" y="719399"/>
                <a:ext cx="0" cy="1116842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2384325" y="1329501"/>
                <a:ext cx="185775" cy="22995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16" name="Rectangle 62"/>
              <p:cNvSpPr/>
              <p:nvPr/>
            </p:nvSpPr>
            <p:spPr>
              <a:xfrm>
                <a:off x="4023032" y="563622"/>
                <a:ext cx="2376693" cy="23400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:BattleshipParser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>
                <a:off x="5161234" y="780757"/>
                <a:ext cx="0" cy="1107659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081295" y="1379237"/>
                <a:ext cx="171427" cy="83056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0" name="Straight Connector 19"/>
              <p:cNvCxnSpPr>
                <a:cxnSpLocks/>
                <a:stCxn id="21" idx="0"/>
              </p:cNvCxnSpPr>
              <p:nvPr/>
            </p:nvCxnSpPr>
            <p:spPr>
              <a:xfrm>
                <a:off x="6897589" y="1597398"/>
                <a:ext cx="0" cy="1025932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1234096" y="1333586"/>
                <a:ext cx="1150249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310294" y="1046981"/>
                <a:ext cx="101076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execute(“list”)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5936" y="2212696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c.execute()</a:t>
                </a:r>
              </a:p>
            </p:txBody>
          </p:sp>
          <p:cxnSp>
            <p:nvCxnSpPr>
              <p:cNvPr id="35" name="Straight Arrow Connector 34"/>
              <p:cNvCxnSpPr>
                <a:cxnSpLocks/>
              </p:cNvCxnSpPr>
              <p:nvPr/>
            </p:nvCxnSpPr>
            <p:spPr>
              <a:xfrm>
                <a:off x="2560736" y="2203316"/>
                <a:ext cx="261750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2622021" y="1176377"/>
                <a:ext cx="244322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 err="1"/>
                  <a:t>parseCommand</a:t>
                </a:r>
                <a:r>
                  <a:rPr lang="en-US" sz="1100" dirty="0"/>
                  <a:t>(“list”)</a:t>
                </a:r>
              </a:p>
            </p:txBody>
          </p:sp>
          <p:sp>
            <p:nvSpPr>
              <p:cNvPr id="40" name="Rectangle 62"/>
              <p:cNvSpPr/>
              <p:nvPr/>
            </p:nvSpPr>
            <p:spPr>
              <a:xfrm>
                <a:off x="11195588" y="1839447"/>
                <a:ext cx="1204331" cy="23760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:Fleet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>
                <a:off x="11797757" y="2082188"/>
                <a:ext cx="0" cy="9836119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0" name="Straight Arrow Connector 49"/>
              <p:cNvCxnSpPr>
                <a:cxnSpLocks/>
              </p:cNvCxnSpPr>
              <p:nvPr/>
            </p:nvCxnSpPr>
            <p:spPr>
              <a:xfrm>
                <a:off x="8851925" y="2446063"/>
                <a:ext cx="2862354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9916E2E-195A-4DC8-B025-B05FA87E6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2" y="2385309"/>
                <a:ext cx="636182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881596E-177C-4FDC-8E60-CAB90B3D5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042" y="1380670"/>
                <a:ext cx="266459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2236576" y="2564433"/>
                <a:ext cx="14380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>
                    <a:solidFill>
                      <a:schemeClr val="accent6"/>
                    </a:solidFill>
                  </a:rPr>
                  <a:t>getDeployedFleet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()</a:t>
                </a:r>
              </a:p>
            </p:txBody>
          </p:sp>
          <p:cxnSp>
            <p:nvCxnSpPr>
              <p:cNvPr id="13" name="Curved Connector 12"/>
              <p:cNvCxnSpPr>
                <a:cxnSpLocks/>
              </p:cNvCxnSpPr>
              <p:nvPr/>
            </p:nvCxnSpPr>
            <p:spPr>
              <a:xfrm>
                <a:off x="11869928" y="2451159"/>
                <a:ext cx="80976" cy="122037"/>
              </a:xfrm>
              <a:prstGeom prst="curvedConnector3">
                <a:avLst>
                  <a:gd name="adj1" fmla="val 395134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1A78A03-963D-41D5-A96D-D610AC186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2314" y="1886134"/>
                <a:ext cx="1568952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A29E65C-0A9E-4AB5-8BF2-6F2BF1DB76DF}"/>
                  </a:ext>
                </a:extLst>
              </p:cNvPr>
              <p:cNvSpPr/>
              <p:nvPr/>
            </p:nvSpPr>
            <p:spPr>
              <a:xfrm>
                <a:off x="6808384" y="1883547"/>
                <a:ext cx="173800" cy="2912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A9798D2-A662-4296-8252-843468198535}"/>
                  </a:ext>
                </a:extLst>
              </p:cNvPr>
              <p:cNvSpPr txBox="1"/>
              <p:nvPr/>
            </p:nvSpPr>
            <p:spPr>
              <a:xfrm>
                <a:off x="5387724" y="1708924"/>
                <a:ext cx="12772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100" dirty="0"/>
                  <a:t>parse(“list”)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171ECEE-D4A7-464C-B327-CDF3489B27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34" y="1925367"/>
                <a:ext cx="1080123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5C585B1-9B63-40DC-A033-F1940D483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7475" y="2130438"/>
                <a:ext cx="1929131" cy="220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B2D6059-0E2F-4405-AA86-2158EDEA2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9186" y="2169085"/>
                <a:ext cx="157528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8803791" y="2383888"/>
                <a:ext cx="168155" cy="118922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19499D-51D3-4A4D-80BE-A6C45E053497}"/>
                  </a:ext>
                </a:extLst>
              </p:cNvPr>
              <p:cNvSpPr/>
              <p:nvPr/>
            </p:nvSpPr>
            <p:spPr>
              <a:xfrm>
                <a:off x="8802007" y="1998191"/>
                <a:ext cx="169197" cy="14085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6BE0EE90-E7A8-43C8-A9B8-904835775906}"/>
                  </a:ext>
                </a:extLst>
              </p:cNvPr>
              <p:cNvSpPr/>
              <p:nvPr/>
            </p:nvSpPr>
            <p:spPr>
              <a:xfrm>
                <a:off x="7998283" y="1772520"/>
                <a:ext cx="1787271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DE66C97-94DE-4F8A-8BB3-F9C3A351E7D5}"/>
                  </a:ext>
                </a:extLst>
              </p:cNvPr>
              <p:cNvSpPr txBox="1"/>
              <p:nvPr/>
            </p:nvSpPr>
            <p:spPr>
              <a:xfrm>
                <a:off x="9113724" y="2225769"/>
                <a:ext cx="238595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100" dirty="0" err="1">
                    <a:solidFill>
                      <a:schemeClr val="accent6"/>
                    </a:solidFill>
                  </a:rPr>
                  <a:t>getHumanPlayer</a:t>
                </a:r>
                <a:r>
                  <a:rPr lang="en-US" sz="1100" dirty="0">
                    <a:solidFill>
                      <a:schemeClr val="accent6"/>
                    </a:solidFill>
                  </a:rPr>
                  <a:t>().</a:t>
                </a:r>
                <a:r>
                  <a:rPr lang="en-US" sz="1100" dirty="0" err="1">
                    <a:solidFill>
                      <a:schemeClr val="accent6"/>
                    </a:solidFill>
                  </a:rPr>
                  <a:t>getFleet</a:t>
                </a:r>
                <a:r>
                  <a:rPr lang="en-US" sz="1100" dirty="0">
                    <a:solidFill>
                      <a:schemeClr val="accent6"/>
                    </a:solidFill>
                  </a:rPr>
                  <a:t>()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ACA60A2-2A0C-47AA-BA1F-7C416670135D}"/>
                  </a:ext>
                </a:extLst>
              </p:cNvPr>
              <p:cNvSpPr/>
              <p:nvPr/>
            </p:nvSpPr>
            <p:spPr>
              <a:xfrm>
                <a:off x="11814822" y="2567517"/>
                <a:ext cx="144254" cy="25947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66" name="Curved Connector 12">
                <a:extLst>
                  <a:ext uri="{FF2B5EF4-FFF2-40B4-BE49-F238E27FC236}">
                    <a16:creationId xmlns:a16="http://schemas.microsoft.com/office/drawing/2014/main" id="{20564365-3E4F-4EBD-914E-158225A41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70994" y="2823463"/>
                <a:ext cx="80994" cy="147447"/>
              </a:xfrm>
              <a:prstGeom prst="curvedConnector3">
                <a:avLst>
                  <a:gd name="adj1" fmla="val -313352"/>
                </a:avLst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FA30939-1597-F043-854B-0B1B41A77E33}"/>
                  </a:ext>
                </a:extLst>
              </p:cNvPr>
              <p:cNvSpPr/>
              <p:nvPr/>
            </p:nvSpPr>
            <p:spPr>
              <a:xfrm>
                <a:off x="11677823" y="5230823"/>
                <a:ext cx="167393" cy="55843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81" name="Rectangle 62">
                <a:extLst>
                  <a:ext uri="{FF2B5EF4-FFF2-40B4-BE49-F238E27FC236}">
                    <a16:creationId xmlns:a16="http://schemas.microsoft.com/office/drawing/2014/main" id="{50E7229A-DA63-EC40-A3CB-98B8BD85CF12}"/>
                  </a:ext>
                </a:extLst>
              </p:cNvPr>
              <p:cNvSpPr/>
              <p:nvPr/>
            </p:nvSpPr>
            <p:spPr>
              <a:xfrm>
                <a:off x="9527490" y="3086624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DB4B4A-3AED-D842-ACC2-D9B63AFF63DF}"/>
                  </a:ext>
                </a:extLst>
              </p:cNvPr>
              <p:cNvSpPr/>
              <p:nvPr/>
            </p:nvSpPr>
            <p:spPr>
              <a:xfrm>
                <a:off x="10285596" y="3279719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F37B546-E34E-0644-8936-504BB46AD7E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>
                <a:off x="10338925" y="3279719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E0A6F8D-6688-124B-B998-7114B048D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928" y="3182636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87435FC-D5A8-324B-88C3-992BB5423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43" y="3453033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>
                <a:extLst>
                  <a:ext uri="{FF2B5EF4-FFF2-40B4-BE49-F238E27FC236}">
                    <a16:creationId xmlns:a16="http://schemas.microsoft.com/office/drawing/2014/main" id="{35285EEC-9534-5B40-89F1-DC7BA83B5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44146" y="5230822"/>
                <a:ext cx="80976" cy="122037"/>
              </a:xfrm>
              <a:prstGeom prst="curvedConnector3">
                <a:avLst>
                  <a:gd name="adj1" fmla="val 395134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052A6A9-2A5E-0A48-92A3-5FCABAE85472}"/>
                  </a:ext>
                </a:extLst>
              </p:cNvPr>
              <p:cNvSpPr/>
              <p:nvPr/>
            </p:nvSpPr>
            <p:spPr>
              <a:xfrm>
                <a:off x="11789040" y="5347182"/>
                <a:ext cx="144254" cy="1266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7" name="Curved Connector 12">
                <a:extLst>
                  <a:ext uri="{FF2B5EF4-FFF2-40B4-BE49-F238E27FC236}">
                    <a16:creationId xmlns:a16="http://schemas.microsoft.com/office/drawing/2014/main" id="{4B08E325-0ABF-CE43-A028-12EA84B43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5212" y="5469871"/>
                <a:ext cx="80994" cy="147447"/>
              </a:xfrm>
              <a:prstGeom prst="curvedConnector3">
                <a:avLst>
                  <a:gd name="adj1" fmla="val -313352"/>
                </a:avLst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3240465-4E6C-C443-8101-4345273AE726}"/>
                  </a:ext>
                </a:extLst>
              </p:cNvPr>
              <p:cNvSpPr txBox="1"/>
              <p:nvPr/>
            </p:nvSpPr>
            <p:spPr>
              <a:xfrm>
                <a:off x="12236576" y="5075800"/>
                <a:ext cx="14380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>
                    <a:solidFill>
                      <a:schemeClr val="accent6"/>
                    </a:solidFill>
                  </a:rPr>
                  <a:t>getDeployedFleet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()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4E00BFA-7D6A-9D4A-95BF-44013E569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3849" y="5783139"/>
                <a:ext cx="2777671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1FEA5A0A-F9B0-A740-8E69-ED8A7089B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430" y="5230515"/>
                <a:ext cx="2725280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7CED298-4EDE-FF45-B324-B77AEFBE20B1}"/>
                  </a:ext>
                </a:extLst>
              </p:cNvPr>
              <p:cNvSpPr/>
              <p:nvPr/>
            </p:nvSpPr>
            <p:spPr>
              <a:xfrm>
                <a:off x="11702344" y="8119430"/>
                <a:ext cx="172940" cy="48755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F81ACD1-05D3-C441-8A11-2F2FCD5AA836}"/>
                  </a:ext>
                </a:extLst>
              </p:cNvPr>
              <p:cNvSpPr txBox="1"/>
              <p:nvPr/>
            </p:nvSpPr>
            <p:spPr>
              <a:xfrm>
                <a:off x="11988800" y="7905415"/>
                <a:ext cx="168581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>
                    <a:solidFill>
                      <a:schemeClr val="accent6"/>
                    </a:solidFill>
                  </a:rPr>
                  <a:t>getByNames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(nameSet)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20B6C2B-F9FF-1F49-85AB-C6B8C45CA548}"/>
                  </a:ext>
                </a:extLst>
              </p:cNvPr>
              <p:cNvSpPr/>
              <p:nvPr/>
            </p:nvSpPr>
            <p:spPr>
              <a:xfrm>
                <a:off x="11851927" y="8253802"/>
                <a:ext cx="144254" cy="11846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55" name="Curved Connector 12">
                <a:extLst>
                  <a:ext uri="{FF2B5EF4-FFF2-40B4-BE49-F238E27FC236}">
                    <a16:creationId xmlns:a16="http://schemas.microsoft.com/office/drawing/2014/main" id="{78FB7432-30F7-5442-A0B9-47FF0CD8C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73728" y="8369525"/>
                <a:ext cx="80994" cy="147447"/>
              </a:xfrm>
              <a:prstGeom prst="curvedConnector3">
                <a:avLst>
                  <a:gd name="adj1" fmla="val -313352"/>
                </a:avLst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08EB256-1CBE-1645-BC17-09FE05B8B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6492" y="8602368"/>
                <a:ext cx="2888625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0043CE41-927C-4242-9CA6-89D099773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8392" y="8122415"/>
                <a:ext cx="2801841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2A30E36-8EB3-D346-A3CD-C5BCAAFDBC62}"/>
                  </a:ext>
                </a:extLst>
              </p:cNvPr>
              <p:cNvSpPr txBox="1"/>
              <p:nvPr/>
            </p:nvSpPr>
            <p:spPr>
              <a:xfrm>
                <a:off x="454394" y="10700265"/>
                <a:ext cx="26356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/>
                  <a:t>optionalTagSet.isPresent</a:t>
                </a:r>
                <a:r>
                  <a:rPr lang="en-US" sz="1200" dirty="0"/>
                  <a:t>() &amp;&amp;</a:t>
                </a:r>
              </a:p>
              <a:p>
                <a:pPr algn="l"/>
                <a:r>
                  <a:rPr lang="en-US" sz="1200" dirty="0"/>
                  <a:t>!</a:t>
                </a:r>
                <a:r>
                  <a:rPr lang="en-US" sz="1200" dirty="0" err="1"/>
                  <a:t>optionalNameSet.isPresent</a:t>
                </a:r>
                <a:r>
                  <a:rPr lang="en-US" sz="1200" dirty="0"/>
                  <a:t>()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B259907-4D28-9843-934E-587529DFDBC9}"/>
                  </a:ext>
                </a:extLst>
              </p:cNvPr>
              <p:cNvSpPr/>
              <p:nvPr/>
            </p:nvSpPr>
            <p:spPr>
              <a:xfrm>
                <a:off x="11702344" y="10614855"/>
                <a:ext cx="172940" cy="49630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67" name="Curved Connector 166">
                <a:extLst>
                  <a:ext uri="{FF2B5EF4-FFF2-40B4-BE49-F238E27FC236}">
                    <a16:creationId xmlns:a16="http://schemas.microsoft.com/office/drawing/2014/main" id="{D802BB03-3C10-9E45-90D5-6EF4FBBFF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79075" y="10678478"/>
                <a:ext cx="80976" cy="122037"/>
              </a:xfrm>
              <a:prstGeom prst="curvedConnector3">
                <a:avLst>
                  <a:gd name="adj1" fmla="val 395134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C01B743-3B15-E14C-B1F1-38B1A0031572}"/>
                  </a:ext>
                </a:extLst>
              </p:cNvPr>
              <p:cNvSpPr txBox="1"/>
              <p:nvPr/>
            </p:nvSpPr>
            <p:spPr>
              <a:xfrm>
                <a:off x="12236576" y="10420437"/>
                <a:ext cx="14380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>
                    <a:solidFill>
                      <a:schemeClr val="accent6"/>
                    </a:solidFill>
                  </a:rPr>
                  <a:t>getByTags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(tagSet)</a:t>
                </a:r>
              </a:p>
            </p:txBody>
          </p: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B5798E65-5D5A-6A4A-93EE-81E85D27F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0913" y="11108042"/>
                <a:ext cx="2873913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B7D812F8-F3D3-FA4E-9702-9B4FC0884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4659" y="10638856"/>
                <a:ext cx="2817684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C784B5B1-84BC-D240-8498-65D67B513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0245" y="11685366"/>
                <a:ext cx="623790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1DE079D8-3F5B-DD4F-8AF0-FB8A93192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50" y="6475218"/>
                <a:ext cx="1494285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3D2C785A-73D8-D545-9C63-4442EA2E3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9519" y="9205842"/>
                <a:ext cx="625388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0B7E47F-267C-4A45-8DA5-8AB5EEF7A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393" y="9359866"/>
                <a:ext cx="132787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C544438-5479-504F-BCAB-7CED8A471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1" y="11749523"/>
                <a:ext cx="132787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7981C43-3251-744B-88AA-1CF076121B98}"/>
                  </a:ext>
                </a:extLst>
              </p:cNvPr>
              <p:cNvSpPr txBox="1"/>
              <p:nvPr/>
            </p:nvSpPr>
            <p:spPr>
              <a:xfrm>
                <a:off x="2577845" y="3991722"/>
                <a:ext cx="253158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050" dirty="0" err="1"/>
                  <a:t>parseCommand</a:t>
                </a:r>
                <a:r>
                  <a:rPr lang="en-US" sz="1100" dirty="0"/>
                  <a:t>(“list n/d* t/y”)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EE446095-39EA-0A41-9CB8-C88816873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741" y="4142734"/>
                <a:ext cx="257706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D50FED5-19CB-C64B-A728-5BED829F6F87}"/>
                  </a:ext>
                </a:extLst>
              </p:cNvPr>
              <p:cNvSpPr/>
              <p:nvPr/>
            </p:nvSpPr>
            <p:spPr>
              <a:xfrm>
                <a:off x="5071012" y="4138207"/>
                <a:ext cx="158416" cy="89577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584BF4D-6B2B-CB49-AECB-EE76C1DABA04}"/>
                  </a:ext>
                </a:extLst>
              </p:cNvPr>
              <p:cNvSpPr/>
              <p:nvPr/>
            </p:nvSpPr>
            <p:spPr>
              <a:xfrm>
                <a:off x="6816322" y="4666030"/>
                <a:ext cx="162294" cy="29175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7747961-1DE4-A948-ADE7-9D4C170F4FA2}"/>
                  </a:ext>
                </a:extLst>
              </p:cNvPr>
              <p:cNvSpPr txBox="1"/>
              <p:nvPr/>
            </p:nvSpPr>
            <p:spPr>
              <a:xfrm>
                <a:off x="5116251" y="4490453"/>
                <a:ext cx="182107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000" dirty="0"/>
                  <a:t>parse(“list n/d* t/y”)</a:t>
                </a:r>
              </a:p>
            </p:txBody>
          </p: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147D89C6-EAD7-074F-BFB0-AA6064692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4524" y="4669089"/>
                <a:ext cx="162202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10C0E792-B465-E546-B30B-1FE291C20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603" y="3571140"/>
                <a:ext cx="627049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9870CEC-CDA9-134D-A517-F7D3B53D16DB}"/>
                  </a:ext>
                </a:extLst>
              </p:cNvPr>
              <p:cNvSpPr/>
              <p:nvPr/>
            </p:nvSpPr>
            <p:spPr>
              <a:xfrm>
                <a:off x="8792999" y="4615983"/>
                <a:ext cx="169197" cy="295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83728D0-B3F8-2D49-AF8C-48544B143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7589" y="4716881"/>
                <a:ext cx="103649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7F80D3E6-DCC3-2B44-B704-0B15B9025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138" y="4908159"/>
                <a:ext cx="181046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E917D87B-9EB7-6C48-AE22-B0B43AF96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362" y="4954742"/>
                <a:ext cx="169816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C88829BC-175C-D94C-A242-D3A64944B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2272" y="5030561"/>
                <a:ext cx="269080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1F9E8DE-C634-2646-9B1B-72BAE4DE8784}"/>
                  </a:ext>
                </a:extLst>
              </p:cNvPr>
              <p:cNvSpPr/>
              <p:nvPr/>
            </p:nvSpPr>
            <p:spPr>
              <a:xfrm>
                <a:off x="2373762" y="4119966"/>
                <a:ext cx="175125" cy="235767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EDAFCB4-D94D-2F4A-8B1B-C8E81D0FFBF6}"/>
                  </a:ext>
                </a:extLst>
              </p:cNvPr>
              <p:cNvSpPr txBox="1"/>
              <p:nvPr/>
            </p:nvSpPr>
            <p:spPr>
              <a:xfrm>
                <a:off x="2577845" y="6884729"/>
                <a:ext cx="253158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 err="1"/>
                  <a:t>parseCommand</a:t>
                </a:r>
                <a:r>
                  <a:rPr lang="en-US" sz="1100" dirty="0"/>
                  <a:t>(“list n/d*)</a:t>
                </a:r>
              </a:p>
            </p:txBody>
          </p: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DCC676FA-6CAB-5F42-907F-B4EBD4C68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374" y="7085020"/>
                <a:ext cx="258297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81BED4B-E7A2-3543-AE4E-EC3D74B1DC8E}"/>
                  </a:ext>
                </a:extLst>
              </p:cNvPr>
              <p:cNvSpPr/>
              <p:nvPr/>
            </p:nvSpPr>
            <p:spPr>
              <a:xfrm>
                <a:off x="5098260" y="7073611"/>
                <a:ext cx="166433" cy="84273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8144F1D-97C9-BB4A-BA1A-437A5FBD5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9518" y="7905485"/>
                <a:ext cx="262833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B9CECBE-F326-374E-AF2F-9692906233B3}"/>
                  </a:ext>
                </a:extLst>
              </p:cNvPr>
              <p:cNvSpPr/>
              <p:nvPr/>
            </p:nvSpPr>
            <p:spPr>
              <a:xfrm>
                <a:off x="6843664" y="7480699"/>
                <a:ext cx="145586" cy="39370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D2C5A65-0C4F-F147-AD45-0A57D3EF9DC1}"/>
                  </a:ext>
                </a:extLst>
              </p:cNvPr>
              <p:cNvSpPr txBox="1"/>
              <p:nvPr/>
            </p:nvSpPr>
            <p:spPr>
              <a:xfrm>
                <a:off x="5142823" y="7356785"/>
                <a:ext cx="165552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parse(“list n/d*)</a:t>
                </a:r>
              </a:p>
            </p:txBody>
          </p: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8CA77885-A7F6-A948-8CE3-E8B42228D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239" y="7517315"/>
                <a:ext cx="165682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1628954C-91A8-A34D-914E-F1BEAF49C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0821" y="7871291"/>
                <a:ext cx="172316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8907D4B-1FE1-1344-A01B-5B79732377CA}"/>
                  </a:ext>
                </a:extLst>
              </p:cNvPr>
              <p:cNvSpPr/>
              <p:nvPr/>
            </p:nvSpPr>
            <p:spPr>
              <a:xfrm>
                <a:off x="8802007" y="7612625"/>
                <a:ext cx="169197" cy="18833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B2DE9BFC-C2E8-594D-81A2-D05FF7DCB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9595" y="7540529"/>
                <a:ext cx="1039657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B8F9605B-F622-1E40-8DEA-07C3868E6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1240" y="7797102"/>
                <a:ext cx="194764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81E0C40-ABE4-6F4D-842C-4671F54D3D25}"/>
                  </a:ext>
                </a:extLst>
              </p:cNvPr>
              <p:cNvCxnSpPr>
                <a:cxnSpLocks/>
                <a:stCxn id="218" idx="2"/>
              </p:cNvCxnSpPr>
              <p:nvPr/>
            </p:nvCxnSpPr>
            <p:spPr>
              <a:xfrm>
                <a:off x="8877598" y="4911831"/>
                <a:ext cx="0" cy="15697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E3A7F92-A871-E745-8602-DF85C44C323B}"/>
                  </a:ext>
                </a:extLst>
              </p:cNvPr>
              <p:cNvSpPr/>
              <p:nvPr/>
            </p:nvSpPr>
            <p:spPr>
              <a:xfrm>
                <a:off x="8784959" y="5166102"/>
                <a:ext cx="196521" cy="122076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04706232-F584-8F4E-8CEE-2374871E7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4660" y="7597784"/>
                <a:ext cx="0" cy="171299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8789BC5-3D93-B54B-BC1B-4034C900DE78}"/>
                  </a:ext>
                </a:extLst>
              </p:cNvPr>
              <p:cNvSpPr/>
              <p:nvPr/>
            </p:nvSpPr>
            <p:spPr>
              <a:xfrm>
                <a:off x="8803629" y="8060904"/>
                <a:ext cx="172940" cy="11498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98620FD-C0F5-7B4D-90FD-67A4D791C50E}"/>
                  </a:ext>
                </a:extLst>
              </p:cNvPr>
              <p:cNvSpPr/>
              <p:nvPr/>
            </p:nvSpPr>
            <p:spPr>
              <a:xfrm>
                <a:off x="8795588" y="10604561"/>
                <a:ext cx="165200" cy="108414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2D03C571-8648-E445-A8C5-B7920F236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948" y="6383804"/>
                <a:ext cx="633505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FDBD86B-FC0C-4B42-93F9-FE8CE0014541}"/>
                  </a:ext>
                </a:extLst>
              </p:cNvPr>
              <p:cNvSpPr txBox="1"/>
              <p:nvPr/>
            </p:nvSpPr>
            <p:spPr>
              <a:xfrm>
                <a:off x="5315936" y="4984703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c.execute()</a:t>
                </a:r>
              </a:p>
            </p:txBody>
          </p: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B37B27D8-E158-3648-B3E8-F3776D5CE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741" y="5171044"/>
                <a:ext cx="628125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0339B0D-8AFB-CF4D-999E-BD47E66F3CE7}"/>
                  </a:ext>
                </a:extLst>
              </p:cNvPr>
              <p:cNvSpPr txBox="1"/>
              <p:nvPr/>
            </p:nvSpPr>
            <p:spPr>
              <a:xfrm>
                <a:off x="3279767" y="7686767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FD039C65-B9AE-A74A-87E1-EE35D5D3A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188" y="8066121"/>
                <a:ext cx="630121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8220A4F-9C19-BC44-B42E-E080A6399FBA}"/>
                  </a:ext>
                </a:extLst>
              </p:cNvPr>
              <p:cNvSpPr txBox="1"/>
              <p:nvPr/>
            </p:nvSpPr>
            <p:spPr>
              <a:xfrm>
                <a:off x="424931" y="2239704"/>
                <a:ext cx="26356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/>
                  <a:t>!</a:t>
                </a:r>
                <a:r>
                  <a:rPr lang="en-US" sz="1200" dirty="0" err="1"/>
                  <a:t>optionalTagSet.isPresent</a:t>
                </a:r>
                <a:r>
                  <a:rPr lang="en-US" sz="1200" dirty="0"/>
                  <a:t>() &amp;&amp;</a:t>
                </a:r>
              </a:p>
              <a:p>
                <a:pPr algn="l"/>
                <a:r>
                  <a:rPr lang="en-US" sz="1200" dirty="0"/>
                  <a:t>!</a:t>
                </a:r>
                <a:r>
                  <a:rPr lang="en-US" sz="1200" dirty="0" err="1"/>
                  <a:t>optionalNameSet.isPresent</a:t>
                </a:r>
                <a:r>
                  <a:rPr lang="en-US" sz="1200" dirty="0"/>
                  <a:t>()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AD1AABBF-15D8-884E-B7EF-1F5A4C73252B}"/>
                  </a:ext>
                </a:extLst>
              </p:cNvPr>
              <p:cNvSpPr txBox="1"/>
              <p:nvPr/>
            </p:nvSpPr>
            <p:spPr>
              <a:xfrm>
                <a:off x="2591468" y="9539045"/>
                <a:ext cx="253158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 err="1"/>
                  <a:t>parseCommand</a:t>
                </a:r>
                <a:r>
                  <a:rPr lang="en-US" sz="1100" dirty="0"/>
                  <a:t>(“list t/t”)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B8508A7F-A4DE-004B-B8E2-1D25026B35B4}"/>
                  </a:ext>
                </a:extLst>
              </p:cNvPr>
              <p:cNvSpPr/>
              <p:nvPr/>
            </p:nvSpPr>
            <p:spPr>
              <a:xfrm>
                <a:off x="5098260" y="9725025"/>
                <a:ext cx="166433" cy="73024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D29497BE-1F9D-C040-9854-4A2037FE1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309" y="10452752"/>
                <a:ext cx="262890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9731BCC-63CE-814F-913B-93C3735DDB41}"/>
                  </a:ext>
                </a:extLst>
              </p:cNvPr>
              <p:cNvSpPr/>
              <p:nvPr/>
            </p:nvSpPr>
            <p:spPr>
              <a:xfrm>
                <a:off x="6843664" y="10037736"/>
                <a:ext cx="145586" cy="31276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583BEF23-AAC1-4B4E-96C6-257E45A39DFB}"/>
                  </a:ext>
                </a:extLst>
              </p:cNvPr>
              <p:cNvSpPr txBox="1"/>
              <p:nvPr/>
            </p:nvSpPr>
            <p:spPr>
              <a:xfrm>
                <a:off x="5050017" y="9869989"/>
                <a:ext cx="165552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parse(“list t/t)</a:t>
                </a:r>
              </a:p>
            </p:txBody>
          </p: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49CC2F82-BD6E-C347-BD3D-4E075FE50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5868" y="10038931"/>
                <a:ext cx="158134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E8B389B0-72CC-0242-809F-3EDEAD982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8668" y="10350132"/>
                <a:ext cx="169816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9A33FF31-FA50-D242-A2C2-EDF7F96FC5C1}"/>
                  </a:ext>
                </a:extLst>
              </p:cNvPr>
              <p:cNvSpPr/>
              <p:nvPr/>
            </p:nvSpPr>
            <p:spPr>
              <a:xfrm>
                <a:off x="8802007" y="10140927"/>
                <a:ext cx="169197" cy="12116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67558C13-F1CD-4344-A68F-2DE6A714F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3067" y="10069472"/>
                <a:ext cx="104618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EFA6BF17-5BF9-7A46-8197-B0A67BD17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8613" y="10244770"/>
                <a:ext cx="1897993" cy="1054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28E960B-CBA1-B24C-945D-57962C30496F}"/>
                  </a:ext>
                </a:extLst>
              </p:cNvPr>
              <p:cNvSpPr txBox="1"/>
              <p:nvPr/>
            </p:nvSpPr>
            <p:spPr>
              <a:xfrm>
                <a:off x="5315936" y="10398362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c.execute()</a:t>
                </a:r>
              </a:p>
            </p:txBody>
          </p: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1F596356-31E5-604B-997E-71AE8DB1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9494" y="10610789"/>
                <a:ext cx="624050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6A311E70-81E7-FF45-A9CF-9F5BD35E4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207" y="4123152"/>
                <a:ext cx="125826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268D57BA-672C-0941-8D7E-DAB8D765B2EF}"/>
                  </a:ext>
                </a:extLst>
              </p:cNvPr>
              <p:cNvSpPr txBox="1"/>
              <p:nvPr/>
            </p:nvSpPr>
            <p:spPr>
              <a:xfrm>
                <a:off x="1119719" y="3961215"/>
                <a:ext cx="12281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0070C0"/>
                    </a:solidFill>
                  </a:rPr>
                  <a:t>execute(“list n/d* t/y”)</a:t>
                </a:r>
              </a:p>
            </p:txBody>
          </p: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DB391C00-B69F-594C-8AB2-EAA5291A5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650" y="6998944"/>
                <a:ext cx="1240705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29D7545-3EEA-DB4B-84CD-E3D50FD9C7E3}"/>
                  </a:ext>
                </a:extLst>
              </p:cNvPr>
              <p:cNvSpPr txBox="1"/>
              <p:nvPr/>
            </p:nvSpPr>
            <p:spPr>
              <a:xfrm>
                <a:off x="1121751" y="6770578"/>
                <a:ext cx="124134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execute(“list n/d”)</a:t>
                </a:r>
              </a:p>
            </p:txBody>
          </p: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5233C6AE-FC03-3F45-894D-DD1223B23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619" y="9684629"/>
                <a:ext cx="117913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7A487E0-4E87-7549-AFC6-602C29EAAC97}"/>
                  </a:ext>
                </a:extLst>
              </p:cNvPr>
              <p:cNvSpPr txBox="1"/>
              <p:nvPr/>
            </p:nvSpPr>
            <p:spPr>
              <a:xfrm>
                <a:off x="974482" y="9522722"/>
                <a:ext cx="128595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execute(“list t/t”)</a:t>
                </a:r>
              </a:p>
            </p:txBody>
          </p:sp>
          <p:cxnSp>
            <p:nvCxnSpPr>
              <p:cNvPr id="265" name="Curved Connector 264">
                <a:extLst>
                  <a:ext uri="{FF2B5EF4-FFF2-40B4-BE49-F238E27FC236}">
                    <a16:creationId xmlns:a16="http://schemas.microsoft.com/office/drawing/2014/main" id="{6CBFFB00-ABE1-8D4F-8351-50812BBCE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9928" y="8150311"/>
                <a:ext cx="121348" cy="100627"/>
              </a:xfrm>
              <a:prstGeom prst="curvedConnector3">
                <a:avLst>
                  <a:gd name="adj1" fmla="val 216033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433C9551-A73E-1F4F-B66B-651C4129A223}"/>
                  </a:ext>
                </a:extLst>
              </p:cNvPr>
              <p:cNvSpPr/>
              <p:nvPr/>
            </p:nvSpPr>
            <p:spPr>
              <a:xfrm>
                <a:off x="11828764" y="10799235"/>
                <a:ext cx="144254" cy="102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82" name="Curved Connector 12">
                <a:extLst>
                  <a:ext uri="{FF2B5EF4-FFF2-40B4-BE49-F238E27FC236}">
                    <a16:creationId xmlns:a16="http://schemas.microsoft.com/office/drawing/2014/main" id="{E0D46884-0A95-184B-B4A1-0A9AEF0143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66537" y="10900502"/>
                <a:ext cx="80994" cy="147447"/>
              </a:xfrm>
              <a:prstGeom prst="curvedConnector3">
                <a:avLst>
                  <a:gd name="adj1" fmla="val -313352"/>
                </a:avLst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11702344" y="2430269"/>
                <a:ext cx="172940" cy="57914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EE2DF58-AE78-7B49-B2F7-37489A5EF3FC}"/>
                  </a:ext>
                </a:extLst>
              </p:cNvPr>
              <p:cNvSpPr txBox="1"/>
              <p:nvPr/>
            </p:nvSpPr>
            <p:spPr>
              <a:xfrm>
                <a:off x="8762714" y="3708017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 dirty="0">
                    <a:solidFill>
                      <a:srgbClr val="002060"/>
                    </a:solidFill>
                  </a:rPr>
                  <a:t>X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88D96C5E-176A-024A-A561-89BDEC831608}"/>
                  </a:ext>
                </a:extLst>
              </p:cNvPr>
              <p:cNvSpPr txBox="1"/>
              <p:nvPr/>
            </p:nvSpPr>
            <p:spPr>
              <a:xfrm>
                <a:off x="8752082" y="6423734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 dirty="0">
                    <a:solidFill>
                      <a:srgbClr val="002060"/>
                    </a:solidFill>
                  </a:rPr>
                  <a:t>X</a:t>
                </a:r>
              </a:p>
            </p:txBody>
          </p:sp>
          <p:sp>
            <p:nvSpPr>
              <p:cNvPr id="209" name="Rectangle 62">
                <a:extLst>
                  <a:ext uri="{FF2B5EF4-FFF2-40B4-BE49-F238E27FC236}">
                    <a16:creationId xmlns:a16="http://schemas.microsoft.com/office/drawing/2014/main" id="{1A671884-FCB0-054D-BD93-37DEADE0F7CF}"/>
                  </a:ext>
                </a:extLst>
              </p:cNvPr>
              <p:cNvSpPr/>
              <p:nvPr/>
            </p:nvSpPr>
            <p:spPr>
              <a:xfrm>
                <a:off x="9552299" y="5926151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39227DBF-AFF1-674B-AA35-F0E485AD0AE6}"/>
                  </a:ext>
                </a:extLst>
              </p:cNvPr>
              <p:cNvSpPr/>
              <p:nvPr/>
            </p:nvSpPr>
            <p:spPr>
              <a:xfrm>
                <a:off x="10310405" y="6119246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B4E83CA-66AD-4343-B116-A832059EF4D3}"/>
                  </a:ext>
                </a:extLst>
              </p:cNvPr>
              <p:cNvCxnSpPr>
                <a:cxnSpLocks/>
                <a:stCxn id="210" idx="0"/>
              </p:cNvCxnSpPr>
              <p:nvPr/>
            </p:nvCxnSpPr>
            <p:spPr>
              <a:xfrm>
                <a:off x="10363734" y="6119246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F7423445-3B33-DC4C-95F9-5A9AEECB7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9737" y="6022163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46ADA371-0B44-2F4F-BA73-151E21F30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2852" y="6288888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62">
                <a:extLst>
                  <a:ext uri="{FF2B5EF4-FFF2-40B4-BE49-F238E27FC236}">
                    <a16:creationId xmlns:a16="http://schemas.microsoft.com/office/drawing/2014/main" id="{67437A1D-F889-3E4F-A090-9A36CF851056}"/>
                  </a:ext>
                </a:extLst>
              </p:cNvPr>
              <p:cNvSpPr/>
              <p:nvPr/>
            </p:nvSpPr>
            <p:spPr>
              <a:xfrm>
                <a:off x="7998283" y="4562995"/>
                <a:ext cx="1787271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BF3231D-EA2D-7A4A-9056-765D78306174}"/>
                  </a:ext>
                </a:extLst>
              </p:cNvPr>
              <p:cNvSpPr/>
              <p:nvPr/>
            </p:nvSpPr>
            <p:spPr>
              <a:xfrm>
                <a:off x="8002766" y="7393801"/>
                <a:ext cx="1787271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Rectangle 62">
                <a:extLst>
                  <a:ext uri="{FF2B5EF4-FFF2-40B4-BE49-F238E27FC236}">
                    <a16:creationId xmlns:a16="http://schemas.microsoft.com/office/drawing/2014/main" id="{5B2C6575-C07C-9A46-B871-E16D0D57E0C7}"/>
                  </a:ext>
                </a:extLst>
              </p:cNvPr>
              <p:cNvSpPr/>
              <p:nvPr/>
            </p:nvSpPr>
            <p:spPr>
              <a:xfrm>
                <a:off x="9533877" y="8726080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9254465-8729-6D44-92D2-8CF99716B7E3}"/>
                  </a:ext>
                </a:extLst>
              </p:cNvPr>
              <p:cNvSpPr/>
              <p:nvPr/>
            </p:nvSpPr>
            <p:spPr>
              <a:xfrm>
                <a:off x="10291983" y="8919175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E691E90-A3B4-A04C-9B62-1160EE48BABF}"/>
                  </a:ext>
                </a:extLst>
              </p:cNvPr>
              <p:cNvCxnSpPr>
                <a:cxnSpLocks/>
                <a:stCxn id="192" idx="0"/>
              </p:cNvCxnSpPr>
              <p:nvPr/>
            </p:nvCxnSpPr>
            <p:spPr>
              <a:xfrm>
                <a:off x="10345312" y="8919175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A95A5A6-B1E4-3B48-BB90-5994D01E0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315" y="8822092"/>
                <a:ext cx="57432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76F26B47-1C74-DF41-9289-ACA82815B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4430" y="9088817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FDF7519-EDDD-3F48-8235-515091F598AD}"/>
                  </a:ext>
                </a:extLst>
              </p:cNvPr>
              <p:cNvSpPr txBox="1"/>
              <p:nvPr/>
            </p:nvSpPr>
            <p:spPr>
              <a:xfrm>
                <a:off x="8755457" y="9267661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 dirty="0">
                    <a:solidFill>
                      <a:srgbClr val="002060"/>
                    </a:solidFill>
                  </a:rPr>
                  <a:t>X</a:t>
                </a:r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CA5A59A-4D3F-4C40-846A-BB1459E94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2077" y="10114395"/>
                <a:ext cx="0" cy="168834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5" name="Rectangle 62">
                <a:extLst>
                  <a:ext uri="{FF2B5EF4-FFF2-40B4-BE49-F238E27FC236}">
                    <a16:creationId xmlns:a16="http://schemas.microsoft.com/office/drawing/2014/main" id="{CFA0381C-3BAC-8942-ADC2-757C4F2E5474}"/>
                  </a:ext>
                </a:extLst>
              </p:cNvPr>
              <p:cNvSpPr/>
              <p:nvPr/>
            </p:nvSpPr>
            <p:spPr>
              <a:xfrm>
                <a:off x="8002766" y="9912119"/>
                <a:ext cx="1787271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4A1CCB4-75C2-5647-B67B-11D1666C339D}"/>
                  </a:ext>
                </a:extLst>
              </p:cNvPr>
              <p:cNvSpPr txBox="1"/>
              <p:nvPr/>
            </p:nvSpPr>
            <p:spPr>
              <a:xfrm>
                <a:off x="3279767" y="4837396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5AA261C-2AAC-084A-8A62-2AA51A179897}"/>
                  </a:ext>
                </a:extLst>
              </p:cNvPr>
              <p:cNvSpPr txBox="1"/>
              <p:nvPr/>
            </p:nvSpPr>
            <p:spPr>
              <a:xfrm>
                <a:off x="3279767" y="1948554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B224EE8-4432-3B47-89A5-EDBE40178464}"/>
                  </a:ext>
                </a:extLst>
              </p:cNvPr>
              <p:cNvSpPr txBox="1"/>
              <p:nvPr/>
            </p:nvSpPr>
            <p:spPr>
              <a:xfrm>
                <a:off x="5501298" y="4754269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53A885F7-534F-C94F-9FF0-0B079FF966D9}"/>
                  </a:ext>
                </a:extLst>
              </p:cNvPr>
              <p:cNvSpPr txBox="1"/>
              <p:nvPr/>
            </p:nvSpPr>
            <p:spPr>
              <a:xfrm>
                <a:off x="7025298" y="4713695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676132D-040F-794B-9741-BAFC982018A4}"/>
                  </a:ext>
                </a:extLst>
              </p:cNvPr>
              <p:cNvSpPr txBox="1"/>
              <p:nvPr/>
            </p:nvSpPr>
            <p:spPr>
              <a:xfrm>
                <a:off x="7021340" y="7603639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62DE661-2C10-B645-8D7A-C0C2148BB30C}"/>
                  </a:ext>
                </a:extLst>
              </p:cNvPr>
              <p:cNvSpPr txBox="1"/>
              <p:nvPr/>
            </p:nvSpPr>
            <p:spPr>
              <a:xfrm>
                <a:off x="5487444" y="1975274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65A1F5F-B321-3B46-8C52-A11292D1D576}"/>
                  </a:ext>
                </a:extLst>
              </p:cNvPr>
              <p:cNvSpPr txBox="1"/>
              <p:nvPr/>
            </p:nvSpPr>
            <p:spPr>
              <a:xfrm>
                <a:off x="7011444" y="1934700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97" name="Rectangle 62">
                <a:extLst>
                  <a:ext uri="{FF2B5EF4-FFF2-40B4-BE49-F238E27FC236}">
                    <a16:creationId xmlns:a16="http://schemas.microsoft.com/office/drawing/2014/main" id="{E29EF659-56D4-A34A-82FF-195BE499825E}"/>
                  </a:ext>
                </a:extLst>
              </p:cNvPr>
              <p:cNvSpPr/>
              <p:nvPr/>
            </p:nvSpPr>
            <p:spPr>
              <a:xfrm>
                <a:off x="9533877" y="11227256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0D3CF4E-78CB-5C49-87F0-D95C3D95FEF3}"/>
                  </a:ext>
                </a:extLst>
              </p:cNvPr>
              <p:cNvSpPr/>
              <p:nvPr/>
            </p:nvSpPr>
            <p:spPr>
              <a:xfrm>
                <a:off x="10291983" y="11420351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20AC048-45B7-EF4B-8D26-007A1451CDE2}"/>
                  </a:ext>
                </a:extLst>
              </p:cNvPr>
              <p:cNvCxnSpPr>
                <a:cxnSpLocks/>
                <a:stCxn id="298" idx="0"/>
              </p:cNvCxnSpPr>
              <p:nvPr/>
            </p:nvCxnSpPr>
            <p:spPr>
              <a:xfrm>
                <a:off x="10345312" y="11420351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26DF01F6-B240-704D-B5BA-E594D7E65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315" y="11323268"/>
                <a:ext cx="57432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3475B9F3-EEDB-0342-847D-10E4AE72A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4430" y="11589993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51818350-9902-DF4C-B1D3-900CB74CBD81}"/>
                  </a:ext>
                </a:extLst>
              </p:cNvPr>
              <p:cNvSpPr txBox="1"/>
              <p:nvPr/>
            </p:nvSpPr>
            <p:spPr>
              <a:xfrm>
                <a:off x="5501298" y="7687969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F7D4FA8-8ABB-B745-B09B-FF060F62AA11}"/>
                  </a:ext>
                </a:extLst>
              </p:cNvPr>
              <p:cNvSpPr txBox="1"/>
              <p:nvPr/>
            </p:nvSpPr>
            <p:spPr>
              <a:xfrm>
                <a:off x="3259889" y="10257333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27A41644-CC2A-DB4B-BC79-3F2B33EC9908}"/>
                  </a:ext>
                </a:extLst>
              </p:cNvPr>
              <p:cNvSpPr txBox="1"/>
              <p:nvPr/>
            </p:nvSpPr>
            <p:spPr>
              <a:xfrm>
                <a:off x="7001462" y="10072007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06C1D91B-63BB-C444-B210-FCC5B0127F52}"/>
                  </a:ext>
                </a:extLst>
              </p:cNvPr>
              <p:cNvSpPr txBox="1"/>
              <p:nvPr/>
            </p:nvSpPr>
            <p:spPr>
              <a:xfrm>
                <a:off x="5481420" y="10156337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B5C6E682-E15A-634D-9AF1-118CB1734877}"/>
                  </a:ext>
                </a:extLst>
              </p:cNvPr>
              <p:cNvSpPr txBox="1"/>
              <p:nvPr/>
            </p:nvSpPr>
            <p:spPr>
              <a:xfrm>
                <a:off x="8760804" y="11757770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 dirty="0">
                    <a:solidFill>
                      <a:srgbClr val="002060"/>
                    </a:solidFill>
                  </a:rPr>
                  <a:t>X</a:t>
                </a:r>
              </a:p>
            </p:txBody>
          </p:sp>
          <p:sp>
            <p:nvSpPr>
              <p:cNvPr id="312" name="Rectangle 62">
                <a:extLst>
                  <a:ext uri="{FF2B5EF4-FFF2-40B4-BE49-F238E27FC236}">
                    <a16:creationId xmlns:a16="http://schemas.microsoft.com/office/drawing/2014/main" id="{D9B1EEAA-E6DF-0544-B8F8-6EFD528FC3DF}"/>
                  </a:ext>
                </a:extLst>
              </p:cNvPr>
              <p:cNvSpPr/>
              <p:nvPr/>
            </p:nvSpPr>
            <p:spPr>
              <a:xfrm>
                <a:off x="1340792" y="563622"/>
                <a:ext cx="2376693" cy="23400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:LogicManager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12990" y="1597398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>
                <a:off x="5178808" y="145731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>
                <a:off x="5229114" y="1707494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C6EC51BE-E011-2645-8CA9-4C85D5948DA6}"/>
                  </a:ext>
                </a:extLst>
              </p:cNvPr>
              <p:cNvSpPr/>
              <p:nvPr/>
            </p:nvSpPr>
            <p:spPr>
              <a:xfrm>
                <a:off x="6011433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987C836D-05D4-5845-A9A9-CA4D599BC925}"/>
                  </a:ext>
                </a:extLst>
              </p:cNvPr>
              <p:cNvSpPr/>
              <p:nvPr/>
            </p:nvSpPr>
            <p:spPr>
              <a:xfrm>
                <a:off x="6812990" y="4311845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3BBCD099-68FD-B54D-9549-26688EBB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808" y="4171764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F1621499-9AFC-014F-B3FF-B433C73D0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114" y="4421941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62">
                <a:extLst>
                  <a:ext uri="{FF2B5EF4-FFF2-40B4-BE49-F238E27FC236}">
                    <a16:creationId xmlns:a16="http://schemas.microsoft.com/office/drawing/2014/main" id="{3BCAD285-321E-8042-B166-93C20538AACA}"/>
                  </a:ext>
                </a:extLst>
              </p:cNvPr>
              <p:cNvSpPr/>
              <p:nvPr/>
            </p:nvSpPr>
            <p:spPr>
              <a:xfrm>
                <a:off x="6011433" y="4039105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5BE22F6-4086-FB46-AD99-FC8F82219C54}"/>
                  </a:ext>
                </a:extLst>
              </p:cNvPr>
              <p:cNvSpPr/>
              <p:nvPr/>
            </p:nvSpPr>
            <p:spPr>
              <a:xfrm>
                <a:off x="6812990" y="7255070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456241C5-DFB0-9842-A360-6CF278464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808" y="7114989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D63702A0-02A1-F747-9138-0F8017728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114" y="7365166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Rectangle 62">
                <a:extLst>
                  <a:ext uri="{FF2B5EF4-FFF2-40B4-BE49-F238E27FC236}">
                    <a16:creationId xmlns:a16="http://schemas.microsoft.com/office/drawing/2014/main" id="{76D7481C-8009-9246-87C5-15699B76C8C7}"/>
                  </a:ext>
                </a:extLst>
              </p:cNvPr>
              <p:cNvSpPr/>
              <p:nvPr/>
            </p:nvSpPr>
            <p:spPr>
              <a:xfrm>
                <a:off x="6011433" y="6982330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ED16067-DF73-F542-8754-7A0776C52F72}"/>
                  </a:ext>
                </a:extLst>
              </p:cNvPr>
              <p:cNvSpPr/>
              <p:nvPr/>
            </p:nvSpPr>
            <p:spPr>
              <a:xfrm>
                <a:off x="6812990" y="9811234"/>
                <a:ext cx="169197" cy="8006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96FAD0D-CD9F-3643-A0B2-5680577DA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808" y="977064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40D18734-801E-854E-9243-4EECFE737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114" y="9885167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Rectangle 62">
                <a:extLst>
                  <a:ext uri="{FF2B5EF4-FFF2-40B4-BE49-F238E27FC236}">
                    <a16:creationId xmlns:a16="http://schemas.microsoft.com/office/drawing/2014/main" id="{3C5C9DBB-B67A-D548-8968-0AF63DD96209}"/>
                  </a:ext>
                </a:extLst>
              </p:cNvPr>
              <p:cNvSpPr/>
              <p:nvPr/>
            </p:nvSpPr>
            <p:spPr>
              <a:xfrm>
                <a:off x="6011433" y="9538494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B5375C1B-E164-A147-ACF2-9E9140AC9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0378" y="9729490"/>
                <a:ext cx="263667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40D24B1-BDB2-0C4E-8301-7BB54F239B7F}"/>
                  </a:ext>
                </a:extLst>
              </p:cNvPr>
              <p:cNvSpPr/>
              <p:nvPr/>
            </p:nvSpPr>
            <p:spPr>
              <a:xfrm>
                <a:off x="2384326" y="9679374"/>
                <a:ext cx="172557" cy="207613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C2689C9-7155-724A-94AB-B682A14C8839}"/>
                  </a:ext>
                </a:extLst>
              </p:cNvPr>
              <p:cNvSpPr/>
              <p:nvPr/>
            </p:nvSpPr>
            <p:spPr>
              <a:xfrm>
                <a:off x="2384326" y="6990524"/>
                <a:ext cx="190127" cy="237514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" name="Snip and Round Single Corner Rectangle 1">
                <a:extLst>
                  <a:ext uri="{FF2B5EF4-FFF2-40B4-BE49-F238E27FC236}">
                    <a16:creationId xmlns:a16="http://schemas.microsoft.com/office/drawing/2014/main" id="{651A9C24-5FEB-424B-B0D6-16039F39B50F}"/>
                  </a:ext>
                </a:extLst>
              </p:cNvPr>
              <p:cNvSpPr/>
              <p:nvPr/>
            </p:nvSpPr>
            <p:spPr>
              <a:xfrm flipV="1">
                <a:off x="363351" y="967602"/>
                <a:ext cx="684969" cy="345810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s-IS"/>
              </a:p>
            </p:txBody>
          </p:sp>
          <p:sp>
            <p:nvSpPr>
              <p:cNvPr id="214" name="Snip and Round Single Corner Rectangle 213">
                <a:extLst>
                  <a:ext uri="{FF2B5EF4-FFF2-40B4-BE49-F238E27FC236}">
                    <a16:creationId xmlns:a16="http://schemas.microsoft.com/office/drawing/2014/main" id="{BECEEC0C-80E2-E142-85A0-F7309C4AE9A5}"/>
                  </a:ext>
                </a:extLst>
              </p:cNvPr>
              <p:cNvSpPr/>
              <p:nvPr/>
            </p:nvSpPr>
            <p:spPr>
              <a:xfrm flipV="1">
                <a:off x="362188" y="3967905"/>
                <a:ext cx="684969" cy="345810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s-IS"/>
              </a:p>
            </p:txBody>
          </p:sp>
          <p:sp>
            <p:nvSpPr>
              <p:cNvPr id="261" name="Snip and Round Single Corner Rectangle 260">
                <a:extLst>
                  <a:ext uri="{FF2B5EF4-FFF2-40B4-BE49-F238E27FC236}">
                    <a16:creationId xmlns:a16="http://schemas.microsoft.com/office/drawing/2014/main" id="{0E06F93F-7B3B-3C43-8D69-BC5CDDA86065}"/>
                  </a:ext>
                </a:extLst>
              </p:cNvPr>
              <p:cNvSpPr/>
              <p:nvPr/>
            </p:nvSpPr>
            <p:spPr>
              <a:xfrm flipV="1">
                <a:off x="356371" y="6677522"/>
                <a:ext cx="684969" cy="345810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s-IS"/>
              </a:p>
            </p:txBody>
          </p:sp>
          <p:sp>
            <p:nvSpPr>
              <p:cNvPr id="262" name="Snip and Round Single Corner Rectangle 261">
                <a:extLst>
                  <a:ext uri="{FF2B5EF4-FFF2-40B4-BE49-F238E27FC236}">
                    <a16:creationId xmlns:a16="http://schemas.microsoft.com/office/drawing/2014/main" id="{89D59384-ED21-9B4F-93F3-0C54D6762299}"/>
                  </a:ext>
                </a:extLst>
              </p:cNvPr>
              <p:cNvSpPr/>
              <p:nvPr/>
            </p:nvSpPr>
            <p:spPr>
              <a:xfrm flipV="1">
                <a:off x="363807" y="9500852"/>
                <a:ext cx="684969" cy="345810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s-IS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8D29591-A849-5E48-84D9-66531E8F01AF}"/>
                  </a:ext>
                </a:extLst>
              </p:cNvPr>
              <p:cNvSpPr txBox="1"/>
              <p:nvPr/>
            </p:nvSpPr>
            <p:spPr>
              <a:xfrm>
                <a:off x="5315936" y="7891878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c.execute()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7A60CB-4156-E447-B916-2DCE062C06A5}"/>
                </a:ext>
              </a:extLst>
            </p:cNvPr>
            <p:cNvSpPr txBox="1"/>
            <p:nvPr/>
          </p:nvSpPr>
          <p:spPr>
            <a:xfrm>
              <a:off x="389466" y="12015040"/>
              <a:ext cx="1624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200"/>
                <a:t>*d stands for destroyer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225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230</cp:revision>
  <dcterms:created xsi:type="dcterms:W3CDTF">2016-07-22T14:33:02Z</dcterms:created>
  <dcterms:modified xsi:type="dcterms:W3CDTF">2019-04-15T15:01:06Z</dcterms:modified>
</cp:coreProperties>
</file>