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3679487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3640" y="273600"/>
            <a:ext cx="123112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83640" y="1604520"/>
            <a:ext cx="12311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3640" y="3682080"/>
            <a:ext cx="12311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3640" y="273600"/>
            <a:ext cx="123112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83640" y="1604520"/>
            <a:ext cx="6007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991920" y="1604520"/>
            <a:ext cx="6007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83640" y="3682080"/>
            <a:ext cx="6007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991920" y="3682080"/>
            <a:ext cx="6007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3640" y="273600"/>
            <a:ext cx="123112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3640" y="1604520"/>
            <a:ext cx="3963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846320" y="1604520"/>
            <a:ext cx="3963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008640" y="1604520"/>
            <a:ext cx="3963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83640" y="3682080"/>
            <a:ext cx="3963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4846320" y="3682080"/>
            <a:ext cx="3963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9008640" y="3682080"/>
            <a:ext cx="3963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3640" y="273600"/>
            <a:ext cx="123112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683640" y="1604520"/>
            <a:ext cx="1231128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3640" y="273600"/>
            <a:ext cx="123112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83640" y="1604520"/>
            <a:ext cx="12311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3640" y="273600"/>
            <a:ext cx="123112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83640" y="1604520"/>
            <a:ext cx="60076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991920" y="1604520"/>
            <a:ext cx="60076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3640" y="273600"/>
            <a:ext cx="123112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683640" y="273600"/>
            <a:ext cx="1231128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3640" y="273600"/>
            <a:ext cx="123112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3640" y="1604520"/>
            <a:ext cx="6007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991920" y="1604520"/>
            <a:ext cx="60076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683640" y="3682080"/>
            <a:ext cx="6007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3640" y="273600"/>
            <a:ext cx="123112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83640" y="1604520"/>
            <a:ext cx="60076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991920" y="1604520"/>
            <a:ext cx="6007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991920" y="3682080"/>
            <a:ext cx="6007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3640" y="273600"/>
            <a:ext cx="123112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83640" y="1604520"/>
            <a:ext cx="6007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991920" y="1604520"/>
            <a:ext cx="6007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83640" y="3682080"/>
            <a:ext cx="12311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210240" y="555840"/>
            <a:ext cx="9869760" cy="560052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Logic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7686000" y="3133440"/>
            <a:ext cx="308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Line 3"/>
          <p:cNvSpPr/>
          <p:nvPr/>
        </p:nvSpPr>
        <p:spPr>
          <a:xfrm flipH="1">
            <a:off x="7701480" y="2035800"/>
            <a:ext cx="1440" cy="374004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9" name="CustomShape 4"/>
          <p:cNvSpPr/>
          <p:nvPr/>
        </p:nvSpPr>
        <p:spPr>
          <a:xfrm>
            <a:off x="1175040" y="725760"/>
            <a:ext cx="1785240" cy="32112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:LogicManager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40" name="Line 5"/>
          <p:cNvSpPr/>
          <p:nvPr/>
        </p:nvSpPr>
        <p:spPr>
          <a:xfrm>
            <a:off x="2067840" y="1225800"/>
            <a:ext cx="360" cy="476244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1" name="CustomShape 6"/>
          <p:cNvSpPr/>
          <p:nvPr/>
        </p:nvSpPr>
        <p:spPr>
          <a:xfrm>
            <a:off x="3925440" y="766440"/>
            <a:ext cx="2332080" cy="32112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:BattleshipParser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42" name="Line 7"/>
          <p:cNvSpPr/>
          <p:nvPr/>
        </p:nvSpPr>
        <p:spPr>
          <a:xfrm>
            <a:off x="5061600" y="1225800"/>
            <a:ext cx="360" cy="349524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CustomShape 8"/>
          <p:cNvSpPr/>
          <p:nvPr/>
        </p:nvSpPr>
        <p:spPr>
          <a:xfrm>
            <a:off x="4948560" y="1791000"/>
            <a:ext cx="213480" cy="4996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4" name="CustomShape 9"/>
          <p:cNvSpPr/>
          <p:nvPr/>
        </p:nvSpPr>
        <p:spPr>
          <a:xfrm>
            <a:off x="303840" y="1713600"/>
            <a:ext cx="1674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10"/>
          <p:cNvSpPr/>
          <p:nvPr/>
        </p:nvSpPr>
        <p:spPr>
          <a:xfrm>
            <a:off x="210240" y="1340280"/>
            <a:ext cx="178524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execute(“listTags”)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46" name="CustomShape 11"/>
          <p:cNvSpPr/>
          <p:nvPr/>
        </p:nvSpPr>
        <p:spPr>
          <a:xfrm flipV="1">
            <a:off x="5177160" y="1893240"/>
            <a:ext cx="1557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12"/>
          <p:cNvSpPr/>
          <p:nvPr/>
        </p:nvSpPr>
        <p:spPr>
          <a:xfrm>
            <a:off x="2127600" y="2290680"/>
            <a:ext cx="2820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3"/>
          <p:cNvSpPr/>
          <p:nvPr/>
        </p:nvSpPr>
        <p:spPr>
          <a:xfrm>
            <a:off x="511920" y="5691600"/>
            <a:ext cx="1573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1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4"/>
          <p:cNvSpPr/>
          <p:nvPr/>
        </p:nvSpPr>
        <p:spPr>
          <a:xfrm>
            <a:off x="2361240" y="1499040"/>
            <a:ext cx="255492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parseCommand(“listTags”)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50" name="CustomShape 15"/>
          <p:cNvSpPr/>
          <p:nvPr/>
        </p:nvSpPr>
        <p:spPr>
          <a:xfrm>
            <a:off x="2137320" y="1854000"/>
            <a:ext cx="2818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6"/>
          <p:cNvSpPr/>
          <p:nvPr/>
        </p:nvSpPr>
        <p:spPr>
          <a:xfrm flipV="1">
            <a:off x="2166840" y="5488560"/>
            <a:ext cx="552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7"/>
          <p:cNvSpPr/>
          <p:nvPr/>
        </p:nvSpPr>
        <p:spPr>
          <a:xfrm>
            <a:off x="7610040" y="2020320"/>
            <a:ext cx="186120" cy="1522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3" name="CustomShape 18"/>
          <p:cNvSpPr/>
          <p:nvPr/>
        </p:nvSpPr>
        <p:spPr>
          <a:xfrm>
            <a:off x="6715080" y="1713600"/>
            <a:ext cx="1974600" cy="32112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:ListTagsCommand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54" name="CustomShape 19"/>
          <p:cNvSpPr/>
          <p:nvPr/>
        </p:nvSpPr>
        <p:spPr>
          <a:xfrm>
            <a:off x="7542720" y="5776200"/>
            <a:ext cx="31644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100" spc="-1" strike="noStrike">
                <a:solidFill>
                  <a:srgbClr val="002060"/>
                </a:solidFill>
                <a:latin typeface="Calibri"/>
                <a:ea typeface="DejaVu Sans"/>
              </a:rPr>
              <a:t>X</a:t>
            </a:r>
            <a:endParaRPr b="0" lang="en-SG" sz="1100" spc="-1" strike="noStrike">
              <a:latin typeface="Arial"/>
            </a:endParaRPr>
          </a:p>
        </p:txBody>
      </p:sp>
      <p:sp>
        <p:nvSpPr>
          <p:cNvPr id="55" name="CustomShape 20"/>
          <p:cNvSpPr/>
          <p:nvPr/>
        </p:nvSpPr>
        <p:spPr>
          <a:xfrm>
            <a:off x="5147640" y="2290680"/>
            <a:ext cx="255492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execute(model, history)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56" name="CustomShape 21"/>
          <p:cNvSpPr/>
          <p:nvPr/>
        </p:nvSpPr>
        <p:spPr>
          <a:xfrm>
            <a:off x="10369080" y="1897920"/>
            <a:ext cx="991440" cy="321120"/>
          </a:xfrm>
          <a:prstGeom prst="rect">
            <a:avLst/>
          </a:prstGeom>
          <a:solidFill>
            <a:srgbClr val="c080f0">
              <a:alpha val="50000"/>
            </a:srgb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:Model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57" name="Line 22"/>
          <p:cNvSpPr/>
          <p:nvPr/>
        </p:nvSpPr>
        <p:spPr>
          <a:xfrm>
            <a:off x="10868760" y="2143080"/>
            <a:ext cx="360" cy="3406680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" name="CustomShape 23"/>
          <p:cNvSpPr/>
          <p:nvPr/>
        </p:nvSpPr>
        <p:spPr>
          <a:xfrm>
            <a:off x="10763280" y="2688840"/>
            <a:ext cx="206280" cy="197280"/>
          </a:xfrm>
          <a:prstGeom prst="rect">
            <a:avLst/>
          </a:prstGeom>
          <a:solidFill>
            <a:srgbClr val="c080f0"/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9" name="CustomShape 24"/>
          <p:cNvSpPr/>
          <p:nvPr/>
        </p:nvSpPr>
        <p:spPr>
          <a:xfrm>
            <a:off x="7686000" y="2703600"/>
            <a:ext cx="308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5"/>
          <p:cNvSpPr/>
          <p:nvPr/>
        </p:nvSpPr>
        <p:spPr>
          <a:xfrm>
            <a:off x="7778880" y="4263840"/>
            <a:ext cx="3002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1" name="Group 26"/>
          <p:cNvGrpSpPr/>
          <p:nvPr/>
        </p:nvGrpSpPr>
        <p:grpSpPr>
          <a:xfrm>
            <a:off x="8298720" y="4408200"/>
            <a:ext cx="1493640" cy="1173240"/>
            <a:chOff x="8298720" y="4408200"/>
            <a:chExt cx="1493640" cy="1173240"/>
          </a:xfrm>
        </p:grpSpPr>
        <p:sp>
          <p:nvSpPr>
            <p:cNvPr id="62" name="CustomShape 27"/>
            <p:cNvSpPr/>
            <p:nvPr/>
          </p:nvSpPr>
          <p:spPr>
            <a:xfrm>
              <a:off x="8298720" y="4408200"/>
              <a:ext cx="1493640" cy="709560"/>
            </a:xfrm>
            <a:prstGeom prst="rect">
              <a:avLst/>
            </a:prstGeom>
            <a:solidFill>
              <a:srgbClr val="0070c0"/>
            </a:solidFill>
            <a:ln w="19080">
              <a:solidFill>
                <a:srgbClr val="0070c0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SG" sz="1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:Command</a:t>
              </a:r>
              <a:endParaRPr b="0" lang="en-SG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SG" sz="1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Result</a:t>
              </a:r>
              <a:endParaRPr b="0" lang="en-SG" sz="1400" spc="-1" strike="noStrike">
                <a:latin typeface="Arial"/>
              </a:endParaRPr>
            </a:p>
          </p:txBody>
        </p:sp>
        <p:sp>
          <p:nvSpPr>
            <p:cNvPr id="63" name="CustomShape 28"/>
            <p:cNvSpPr/>
            <p:nvPr/>
          </p:nvSpPr>
          <p:spPr>
            <a:xfrm>
              <a:off x="8927640" y="5135760"/>
              <a:ext cx="167040" cy="232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64" name="Line 29"/>
            <p:cNvSpPr/>
            <p:nvPr/>
          </p:nvSpPr>
          <p:spPr>
            <a:xfrm>
              <a:off x="9011160" y="5170680"/>
              <a:ext cx="360" cy="410760"/>
            </a:xfrm>
            <a:prstGeom prst="line">
              <a:avLst/>
            </a:prstGeom>
            <a:ln w="19080">
              <a:solidFill>
                <a:srgbClr val="0070c0"/>
              </a:solidFill>
              <a:custDash>
                <a:ds d="300000" sp="100000"/>
              </a:custDash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5" name="CustomShape 30"/>
          <p:cNvSpPr/>
          <p:nvPr/>
        </p:nvSpPr>
        <p:spPr>
          <a:xfrm>
            <a:off x="7679880" y="4744800"/>
            <a:ext cx="618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31"/>
          <p:cNvSpPr/>
          <p:nvPr/>
        </p:nvSpPr>
        <p:spPr>
          <a:xfrm>
            <a:off x="7754040" y="5360400"/>
            <a:ext cx="1249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32"/>
          <p:cNvSpPr/>
          <p:nvPr/>
        </p:nvSpPr>
        <p:spPr>
          <a:xfrm>
            <a:off x="5153400" y="2172600"/>
            <a:ext cx="258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33"/>
          <p:cNvSpPr/>
          <p:nvPr/>
        </p:nvSpPr>
        <p:spPr>
          <a:xfrm flipV="1">
            <a:off x="2165400" y="2537280"/>
            <a:ext cx="544608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34"/>
          <p:cNvSpPr/>
          <p:nvPr/>
        </p:nvSpPr>
        <p:spPr>
          <a:xfrm>
            <a:off x="7778880" y="2877840"/>
            <a:ext cx="3002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35"/>
          <p:cNvSpPr/>
          <p:nvPr/>
        </p:nvSpPr>
        <p:spPr>
          <a:xfrm>
            <a:off x="10763280" y="3133440"/>
            <a:ext cx="206280" cy="1137960"/>
          </a:xfrm>
          <a:prstGeom prst="rect">
            <a:avLst/>
          </a:prstGeom>
          <a:solidFill>
            <a:srgbClr val="c080f0"/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71" name="CustomShape 36"/>
          <p:cNvSpPr/>
          <p:nvPr/>
        </p:nvSpPr>
        <p:spPr>
          <a:xfrm>
            <a:off x="7602480" y="2533680"/>
            <a:ext cx="186120" cy="29617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72" name="CustomShape 37"/>
          <p:cNvSpPr/>
          <p:nvPr/>
        </p:nvSpPr>
        <p:spPr>
          <a:xfrm>
            <a:off x="1979280" y="1708560"/>
            <a:ext cx="186120" cy="39895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</TotalTime>
  <Application>LibreOffice/6.0.7.3$Linux_X86_64 LibreOffice_project/00m0$Build-3</Application>
  <Words>42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2016-07-22T14:33:02Z</dcterms:created>
  <dc:creator>RAJAPAKSE, Damith Chatura</dc:creator>
  <dc:description/>
  <dc:language>en-SG</dc:language>
  <cp:lastModifiedBy/>
  <dcterms:modified xsi:type="dcterms:W3CDTF">2019-04-15T08:46:25Z</dcterms:modified>
  <cp:revision>131</cp:revision>
  <dc:subject/>
  <dc:title>AddressBook – Level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