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3679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D7EA6B-BF3C-964E-AA45-7E986E2372C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A"/>
    <a:srgbClr val="BFBFBE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1"/>
    <p:restoredTop sz="95787" autoAdjust="0"/>
  </p:normalViewPr>
  <p:slideViewPr>
    <p:cSldViewPr snapToGrid="0" showGuides="1">
      <p:cViewPr varScale="1">
        <p:scale>
          <a:sx n="82" d="100"/>
          <a:sy n="82" d="100"/>
        </p:scale>
        <p:origin x="73" y="288"/>
      </p:cViewPr>
      <p:guideLst>
        <p:guide orient="horz" pos="148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1F7A6D7A-23B7-1A44-A144-E948BBF855BF}"/>
    <pc:docChg chg="undo custSel modSld">
      <pc:chgData name="Ian Wu Ling En" userId="28715549-2f5c-46f8-b7f8-f39c35f3312d" providerId="ADAL" clId="{1F7A6D7A-23B7-1A44-A144-E948BBF855BF}" dt="2019-04-12T14:02:11.371" v="259" actId="478"/>
      <pc:docMkLst>
        <pc:docMk/>
      </pc:docMkLst>
      <pc:sldChg chg="addSp delSp modSp">
        <pc:chgData name="Ian Wu Ling En" userId="28715549-2f5c-46f8-b7f8-f39c35f3312d" providerId="ADAL" clId="{1F7A6D7A-23B7-1A44-A144-E948BBF855BF}" dt="2019-04-12T14:02:11.371" v="259" actId="478"/>
        <pc:sldMkLst>
          <pc:docMk/>
          <pc:sldMk cId="3945898909" sldId="267"/>
        </pc:sldMkLst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1F7A6D7A-23B7-1A44-A144-E948BBF855BF}" dt="2019-04-12T13:55:26.034" v="153" actId="14100"/>
          <ac:spMkLst>
            <pc:docMk/>
            <pc:sldMk cId="3945898909" sldId="267"/>
            <ac:spMk id="18" creationId="{00000000-0000-0000-0000-000000000000}"/>
          </ac:spMkLst>
        </pc:spChg>
        <pc:spChg chg="add del mod">
          <ac:chgData name="Ian Wu Ling En" userId="28715549-2f5c-46f8-b7f8-f39c35f3312d" providerId="ADAL" clId="{1F7A6D7A-23B7-1A44-A144-E948BBF855BF}" dt="2019-04-12T13:57:36.689" v="169" actId="478"/>
          <ac:spMkLst>
            <pc:docMk/>
            <pc:sldMk cId="3945898909" sldId="267"/>
            <ac:spMk id="55" creationId="{BF3E50CF-A2DD-5949-BF1A-FB72D07EFEEA}"/>
          </ac:spMkLst>
        </pc:spChg>
        <pc:spChg chg="add del mod">
          <ac:chgData name="Ian Wu Ling En" userId="28715549-2f5c-46f8-b7f8-f39c35f3312d" providerId="ADAL" clId="{1F7A6D7A-23B7-1A44-A144-E948BBF855BF}" dt="2019-04-12T13:57:37.885" v="171" actId="478"/>
          <ac:spMkLst>
            <pc:docMk/>
            <pc:sldMk cId="3945898909" sldId="267"/>
            <ac:spMk id="59" creationId="{AFC234B3-84D1-2741-B17D-2DF57C26B96D}"/>
          </ac:spMkLst>
        </pc:spChg>
        <pc:spChg chg="add del">
          <ac:chgData name="Ian Wu Ling En" userId="28715549-2f5c-46f8-b7f8-f39c35f3312d" providerId="ADAL" clId="{1F7A6D7A-23B7-1A44-A144-E948BBF855BF}" dt="2019-04-12T13:55:17.175" v="151"/>
          <ac:spMkLst>
            <pc:docMk/>
            <pc:sldMk cId="3945898909" sldId="267"/>
            <ac:spMk id="61" creationId="{7862DC28-6072-F843-B9C7-3D1D42193F4D}"/>
          </ac:spMkLst>
        </pc:spChg>
        <pc:spChg chg="add mod">
          <ac:chgData name="Ian Wu Ling En" userId="28715549-2f5c-46f8-b7f8-f39c35f3312d" providerId="ADAL" clId="{1F7A6D7A-23B7-1A44-A144-E948BBF855BF}" dt="2019-04-10T12:55:21.181" v="102" actId="1076"/>
          <ac:spMkLst>
            <pc:docMk/>
            <pc:sldMk cId="3945898909" sldId="267"/>
            <ac:spMk id="63" creationId="{ED3CCE40-81F3-CB41-9A71-B582AACA7EC9}"/>
          </ac:spMkLst>
        </pc:spChg>
        <pc:spChg chg="add del">
          <ac:chgData name="Ian Wu Ling En" userId="28715549-2f5c-46f8-b7f8-f39c35f3312d" providerId="ADAL" clId="{1F7A6D7A-23B7-1A44-A144-E948BBF855BF}" dt="2019-04-12T13:55:17.175" v="151"/>
          <ac:spMkLst>
            <pc:docMk/>
            <pc:sldMk cId="3945898909" sldId="267"/>
            <ac:spMk id="64" creationId="{CF27C3B3-5B00-3F48-85C8-128B7242149D}"/>
          </ac:spMkLst>
        </pc:spChg>
        <pc:spChg chg="mod">
          <ac:chgData name="Ian Wu Ling En" userId="28715549-2f5c-46f8-b7f8-f39c35f3312d" providerId="ADAL" clId="{1F7A6D7A-23B7-1A44-A144-E948BBF855BF}" dt="2019-04-12T13:59:11.846" v="198" actId="16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1F7A6D7A-23B7-1A44-A144-E948BBF855BF}" dt="2019-04-12T13:58:12.210" v="185" actId="571"/>
          <ac:spMkLst>
            <pc:docMk/>
            <pc:sldMk cId="3945898909" sldId="267"/>
            <ac:spMk id="72" creationId="{26E43378-B542-9D4C-8E27-B9E13DDD4B4C}"/>
          </ac:spMkLst>
        </pc:spChg>
        <pc:spChg chg="mod">
          <ac:chgData name="Ian Wu Ling En" userId="28715549-2f5c-46f8-b7f8-f39c35f3312d" providerId="ADAL" clId="{1F7A6D7A-23B7-1A44-A144-E948BBF855BF}" dt="2019-04-12T13:56:55.407" v="167" actId="20577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1F7A6D7A-23B7-1A44-A144-E948BBF855BF}" dt="2019-04-12T13:58:42.775" v="189" actId="14100"/>
          <ac:spMkLst>
            <pc:docMk/>
            <pc:sldMk cId="3945898909" sldId="267"/>
            <ac:spMk id="74" creationId="{89C7F790-0A59-BF47-A630-756A60A33E56}"/>
          </ac:spMkLst>
        </pc:spChg>
        <pc:spChg chg="add mod">
          <ac:chgData name="Ian Wu Ling En" userId="28715549-2f5c-46f8-b7f8-f39c35f3312d" providerId="ADAL" clId="{1F7A6D7A-23B7-1A44-A144-E948BBF855BF}" dt="2019-04-12T13:59:48.684" v="230" actId="14100"/>
          <ac:spMkLst>
            <pc:docMk/>
            <pc:sldMk cId="3945898909" sldId="267"/>
            <ac:spMk id="76" creationId="{2993D791-6CB7-AD45-A521-3585EDFA5892}"/>
          </ac:spMkLst>
        </pc:spChg>
        <pc:spChg chg="add del mod">
          <ac:chgData name="Ian Wu Ling En" userId="28715549-2f5c-46f8-b7f8-f39c35f3312d" providerId="ADAL" clId="{1F7A6D7A-23B7-1A44-A144-E948BBF855BF}" dt="2019-04-12T14:00:17.018" v="241" actId="478"/>
          <ac:spMkLst>
            <pc:docMk/>
            <pc:sldMk cId="3945898909" sldId="267"/>
            <ac:spMk id="77" creationId="{4A7DAD5E-1D6E-1148-8A0D-1D2802746B49}"/>
          </ac:spMkLst>
        </pc:spChg>
        <pc:spChg chg="add mod">
          <ac:chgData name="Ian Wu Ling En" userId="28715549-2f5c-46f8-b7f8-f39c35f3312d" providerId="ADAL" clId="{1F7A6D7A-23B7-1A44-A144-E948BBF855BF}" dt="2019-04-12T14:01:43.365" v="253" actId="1076"/>
          <ac:spMkLst>
            <pc:docMk/>
            <pc:sldMk cId="3945898909" sldId="267"/>
            <ac:spMk id="79" creationId="{3F160248-9FDE-7245-A28F-EDCCD61AB79D}"/>
          </ac:spMkLst>
        </pc:spChg>
        <pc:spChg chg="mod">
          <ac:chgData name="Ian Wu Ling En" userId="28715549-2f5c-46f8-b7f8-f39c35f3312d" providerId="ADAL" clId="{1F7A6D7A-23B7-1A44-A144-E948BBF855BF}" dt="2019-04-10T12:54:45.152" v="70" actId="1076"/>
          <ac:spMkLst>
            <pc:docMk/>
            <pc:sldMk cId="3945898909" sldId="267"/>
            <ac:spMk id="109" creationId="{1D72095B-BD52-514E-8588-772FF137502C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60" creationId="{BB7E46E7-A8BC-804A-81B1-D7AB1D98FE3E}"/>
          </ac:spMkLst>
        </pc:spChg>
        <pc:spChg chg="mod">
          <ac:chgData name="Ian Wu Ling En" userId="28715549-2f5c-46f8-b7f8-f39c35f3312d" providerId="ADAL" clId="{1F7A6D7A-23B7-1A44-A144-E948BBF855BF}" dt="2019-04-10T12:56:08.485" v="111" actId="14100"/>
          <ac:spMkLst>
            <pc:docMk/>
            <pc:sldMk cId="3945898909" sldId="267"/>
            <ac:spMk id="161" creationId="{102AE146-E304-4F4C-8D37-BE8EEFF3CAD5}"/>
          </ac:spMkLst>
        </pc:spChg>
        <pc:spChg chg="mod">
          <ac:chgData name="Ian Wu Ling En" userId="28715549-2f5c-46f8-b7f8-f39c35f3312d" providerId="ADAL" clId="{1F7A6D7A-23B7-1A44-A144-E948BBF855BF}" dt="2019-04-12T13:58:09.286" v="181" actId="1076"/>
          <ac:spMkLst>
            <pc:docMk/>
            <pc:sldMk cId="3945898909" sldId="267"/>
            <ac:spMk id="164" creationId="{1F557AD2-AB7C-B640-88EA-A82F11CDE435}"/>
          </ac:spMkLst>
        </pc:spChg>
        <pc:spChg chg="mod">
          <ac:chgData name="Ian Wu Ling En" userId="28715549-2f5c-46f8-b7f8-f39c35f3312d" providerId="ADAL" clId="{1F7A6D7A-23B7-1A44-A144-E948BBF855BF}" dt="2019-04-12T13:59:27.330" v="201" actId="120"/>
          <ac:spMkLst>
            <pc:docMk/>
            <pc:sldMk cId="3945898909" sldId="267"/>
            <ac:spMk id="170" creationId="{29F5FCDF-87B5-4F44-BB5E-5AFE8A19813B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2" creationId="{7AE6C50E-906C-2C47-A0B7-0D79836B876A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6" creationId="{0E77DE98-5DAE-9345-B901-60D93302A2AA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7" creationId="{EFDDE99B-1BE6-4047-AF54-808013097CEB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79" creationId="{C54884FA-4855-A14F-A52F-79B09230E772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80" creationId="{E92481ED-4455-0240-BFBD-68D36A61410A}"/>
          </ac:spMkLst>
        </pc:spChg>
        <pc:spChg chg="mod">
          <ac:chgData name="Ian Wu Ling En" userId="28715549-2f5c-46f8-b7f8-f39c35f3312d" providerId="ADAL" clId="{1F7A6D7A-23B7-1A44-A144-E948BBF855BF}" dt="2019-04-12T13:54:15.333" v="123" actId="1076"/>
          <ac:spMkLst>
            <pc:docMk/>
            <pc:sldMk cId="3945898909" sldId="267"/>
            <ac:spMk id="182" creationId="{88563E02-6785-EE4E-A755-952CA1759026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94" creationId="{DE70DFD2-865A-DD42-A326-95B0790E6D13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95" creationId="{50C526CB-83CB-B34F-BB22-921C30DE14FB}"/>
          </ac:spMkLst>
        </pc:spChg>
        <pc:spChg chg="mod">
          <ac:chgData name="Ian Wu Ling En" userId="28715549-2f5c-46f8-b7f8-f39c35f3312d" providerId="ADAL" clId="{1F7A6D7A-23B7-1A44-A144-E948BBF855BF}" dt="2019-04-10T12:55:51.280" v="106" actId="14100"/>
          <ac:spMkLst>
            <pc:docMk/>
            <pc:sldMk cId="3945898909" sldId="267"/>
            <ac:spMk id="199" creationId="{DC5E1940-1F87-6040-9991-A05EE3D57BFE}"/>
          </ac:spMkLst>
        </pc:spChg>
        <pc:spChg chg="del mod">
          <ac:chgData name="Ian Wu Ling En" userId="28715549-2f5c-46f8-b7f8-f39c35f3312d" providerId="ADAL" clId="{1F7A6D7A-23B7-1A44-A144-E948BBF855BF}" dt="2019-04-12T13:53:59.305" v="120"/>
          <ac:spMkLst>
            <pc:docMk/>
            <pc:sldMk cId="3945898909" sldId="267"/>
            <ac:spMk id="202" creationId="{8C056988-5E64-0D43-A768-9F5F50B8A737}"/>
          </ac:spMkLst>
        </pc:spChg>
        <pc:grpChg chg="mod">
          <ac:chgData name="Ian Wu Ling En" userId="28715549-2f5c-46f8-b7f8-f39c35f3312d" providerId="ADAL" clId="{1F7A6D7A-23B7-1A44-A144-E948BBF855BF}" dt="2019-04-10T12:55:53.715" v="107" actId="14100"/>
          <ac:grpSpMkLst>
            <pc:docMk/>
            <pc:sldMk cId="3945898909" sldId="267"/>
            <ac:grpSpMk id="193" creationId="{2CD6D683-B138-1045-ACD8-4CB62ED69530}"/>
          </ac:grpSpMkLst>
        </pc:grpChg>
        <pc:cxnChg chg="mod">
          <ac:chgData name="Ian Wu Ling En" userId="28715549-2f5c-46f8-b7f8-f39c35f3312d" providerId="ADAL" clId="{1F7A6D7A-23B7-1A44-A144-E948BBF855BF}" dt="2019-04-12T13:55:21.967" v="152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0T12:49:23.073" v="0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0T12:53:45.984" v="52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2T13:55:42.241" v="158" actId="1035"/>
          <ac:cxnSpMkLst>
            <pc:docMk/>
            <pc:sldMk cId="3945898909" sldId="267"/>
            <ac:cxnSpMk id="35" creationId="{00000000-0000-0000-0000-000000000000}"/>
          </ac:cxnSpMkLst>
        </pc:cxnChg>
        <pc:cxnChg chg="add mod">
          <ac:chgData name="Ian Wu Ling En" userId="28715549-2f5c-46f8-b7f8-f39c35f3312d" providerId="ADAL" clId="{1F7A6D7A-23B7-1A44-A144-E948BBF855BF}" dt="2019-04-10T12:54:58.958" v="96" actId="1076"/>
          <ac:cxnSpMkLst>
            <pc:docMk/>
            <pc:sldMk cId="3945898909" sldId="267"/>
            <ac:cxnSpMk id="56" creationId="{0DB58D59-7609-5D46-AD51-AF085AD8B6F0}"/>
          </ac:cxnSpMkLst>
        </pc:cxnChg>
        <pc:cxnChg chg="add del mod">
          <ac:chgData name="Ian Wu Ling En" userId="28715549-2f5c-46f8-b7f8-f39c35f3312d" providerId="ADAL" clId="{1F7A6D7A-23B7-1A44-A144-E948BBF855BF}" dt="2019-04-12T13:57:37.301" v="170" actId="478"/>
          <ac:cxnSpMkLst>
            <pc:docMk/>
            <pc:sldMk cId="3945898909" sldId="267"/>
            <ac:cxnSpMk id="57" creationId="{DFC20620-4DC0-B244-91B4-8A3E2C3E6877}"/>
          </ac:cxnSpMkLst>
        </pc:cxnChg>
        <pc:cxnChg chg="add mod">
          <ac:chgData name="Ian Wu Ling En" userId="28715549-2f5c-46f8-b7f8-f39c35f3312d" providerId="ADAL" clId="{1F7A6D7A-23B7-1A44-A144-E948BBF855BF}" dt="2019-04-10T12:55:21.181" v="102" actId="1076"/>
          <ac:cxnSpMkLst>
            <pc:docMk/>
            <pc:sldMk cId="3945898909" sldId="267"/>
            <ac:cxnSpMk id="58" creationId="{01CE5758-C53B-5944-8AD7-13EE837931A2}"/>
          </ac:cxnSpMkLst>
        </pc:cxnChg>
        <pc:cxnChg chg="add del mod">
          <ac:chgData name="Ian Wu Ling En" userId="28715549-2f5c-46f8-b7f8-f39c35f3312d" providerId="ADAL" clId="{1F7A6D7A-23B7-1A44-A144-E948BBF855BF}" dt="2019-04-12T13:57:38.365" v="172" actId="478"/>
          <ac:cxnSpMkLst>
            <pc:docMk/>
            <pc:sldMk cId="3945898909" sldId="267"/>
            <ac:cxnSpMk id="60" creationId="{CC38F875-6548-F24A-893D-953AF7CCCD3E}"/>
          </ac:cxnSpMkLst>
        </pc:cxnChg>
        <pc:cxnChg chg="add del">
          <ac:chgData name="Ian Wu Ling En" userId="28715549-2f5c-46f8-b7f8-f39c35f3312d" providerId="ADAL" clId="{1F7A6D7A-23B7-1A44-A144-E948BBF855BF}" dt="2019-04-12T13:55:17.175" v="151"/>
          <ac:cxnSpMkLst>
            <pc:docMk/>
            <pc:sldMk cId="3945898909" sldId="267"/>
            <ac:cxnSpMk id="62" creationId="{714CE54E-4B65-3846-8C26-C79F56C0117C}"/>
          </ac:cxnSpMkLst>
        </pc:cxnChg>
        <pc:cxnChg chg="add mod">
          <ac:chgData name="Ian Wu Ling En" userId="28715549-2f5c-46f8-b7f8-f39c35f3312d" providerId="ADAL" clId="{1F7A6D7A-23B7-1A44-A144-E948BBF855BF}" dt="2019-04-12T13:55:15.026" v="149" actId="1076"/>
          <ac:cxnSpMkLst>
            <pc:docMk/>
            <pc:sldMk cId="3945898909" sldId="267"/>
            <ac:cxnSpMk id="66" creationId="{26D5EABF-3525-EE4B-A5B5-BE9B82AAA189}"/>
          </ac:cxnSpMkLst>
        </pc:cxnChg>
        <pc:cxnChg chg="mod">
          <ac:chgData name="Ian Wu Ling En" userId="28715549-2f5c-46f8-b7f8-f39c35f3312d" providerId="ADAL" clId="{1F7A6D7A-23B7-1A44-A144-E948BBF855BF}" dt="2019-04-10T12:54:23.093" v="62" actId="14100"/>
          <ac:cxnSpMkLst>
            <pc:docMk/>
            <pc:sldMk cId="3945898909" sldId="267"/>
            <ac:cxnSpMk id="67" creationId="{D881596E-177C-4FDC-8E60-CAB90B3D5FAB}"/>
          </ac:cxnSpMkLst>
        </pc:cxnChg>
        <pc:cxnChg chg="add del">
          <ac:chgData name="Ian Wu Ling En" userId="28715549-2f5c-46f8-b7f8-f39c35f3312d" providerId="ADAL" clId="{1F7A6D7A-23B7-1A44-A144-E948BBF855BF}" dt="2019-04-12T13:55:17.175" v="151"/>
          <ac:cxnSpMkLst>
            <pc:docMk/>
            <pc:sldMk cId="3945898909" sldId="267"/>
            <ac:cxnSpMk id="68" creationId="{69720B90-ADAA-144C-825A-A52929EE27C4}"/>
          </ac:cxnSpMkLst>
        </pc:cxnChg>
        <pc:cxnChg chg="mod">
          <ac:chgData name="Ian Wu Ling En" userId="28715549-2f5c-46f8-b7f8-f39c35f3312d" providerId="ADAL" clId="{1F7A6D7A-23B7-1A44-A144-E948BBF855BF}" dt="2019-04-10T12:55:15.274" v="100" actId="1076"/>
          <ac:cxnSpMkLst>
            <pc:docMk/>
            <pc:sldMk cId="3945898909" sldId="267"/>
            <ac:cxnSpMk id="69" creationId="{7C9F21BC-13A9-471F-825A-2621FD36355F}"/>
          </ac:cxnSpMkLst>
        </pc:cxnChg>
        <pc:cxnChg chg="add del mod">
          <ac:chgData name="Ian Wu Ling En" userId="28715549-2f5c-46f8-b7f8-f39c35f3312d" providerId="ADAL" clId="{1F7A6D7A-23B7-1A44-A144-E948BBF855BF}" dt="2019-04-12T13:57:43.509" v="176"/>
          <ac:cxnSpMkLst>
            <pc:docMk/>
            <pc:sldMk cId="3945898909" sldId="267"/>
            <ac:cxnSpMk id="70" creationId="{2DA87613-DE46-634F-BA46-DD3BBE053A64}"/>
          </ac:cxnSpMkLst>
        </pc:cxnChg>
        <pc:cxnChg chg="add mod">
          <ac:chgData name="Ian Wu Ling En" userId="28715549-2f5c-46f8-b7f8-f39c35f3312d" providerId="ADAL" clId="{1F7A6D7A-23B7-1A44-A144-E948BBF855BF}" dt="2019-04-12T13:59:08.748" v="197" actId="171"/>
          <ac:cxnSpMkLst>
            <pc:docMk/>
            <pc:sldMk cId="3945898909" sldId="267"/>
            <ac:cxnSpMk id="71" creationId="{EDE84621-17D5-0D43-89D3-DE948FC16E2C}"/>
          </ac:cxnSpMkLst>
        </pc:cxnChg>
        <pc:cxnChg chg="add mod">
          <ac:chgData name="Ian Wu Ling En" userId="28715549-2f5c-46f8-b7f8-f39c35f3312d" providerId="ADAL" clId="{1F7A6D7A-23B7-1A44-A144-E948BBF855BF}" dt="2019-04-12T13:59:16.457" v="199" actId="170"/>
          <ac:cxnSpMkLst>
            <pc:docMk/>
            <pc:sldMk cId="3945898909" sldId="267"/>
            <ac:cxnSpMk id="75" creationId="{3D5D648B-D827-DE42-8A77-66A732E8C526}"/>
          </ac:cxnSpMkLst>
        </pc:cxnChg>
        <pc:cxnChg chg="add del mod">
          <ac:chgData name="Ian Wu Ling En" userId="28715549-2f5c-46f8-b7f8-f39c35f3312d" providerId="ADAL" clId="{1F7A6D7A-23B7-1A44-A144-E948BBF855BF}" dt="2019-04-12T14:02:11.371" v="259" actId="478"/>
          <ac:cxnSpMkLst>
            <pc:docMk/>
            <pc:sldMk cId="3945898909" sldId="267"/>
            <ac:cxnSpMk id="81" creationId="{96624632-176D-E549-B6E1-69AF1AB2744C}"/>
          </ac:cxnSpMkLst>
        </pc:cxnChg>
        <pc:cxnChg chg="mod">
          <ac:chgData name="Ian Wu Ling En" userId="28715549-2f5c-46f8-b7f8-f39c35f3312d" providerId="ADAL" clId="{1F7A6D7A-23B7-1A44-A144-E948BBF855BF}" dt="2019-04-12T14:01:40.622" v="251" actId="14100"/>
          <ac:cxnSpMkLst>
            <pc:docMk/>
            <pc:sldMk cId="3945898909" sldId="267"/>
            <ac:cxnSpMk id="162" creationId="{65409721-EEA1-0846-8879-4EE1FADF0EFF}"/>
          </ac:cxnSpMkLst>
        </pc:cxnChg>
        <pc:cxnChg chg="mod">
          <ac:chgData name="Ian Wu Ling En" userId="28715549-2f5c-46f8-b7f8-f39c35f3312d" providerId="ADAL" clId="{1F7A6D7A-23B7-1A44-A144-E948BBF855BF}" dt="2019-04-12T13:58:53.847" v="192" actId="1076"/>
          <ac:cxnSpMkLst>
            <pc:docMk/>
            <pc:sldMk cId="3945898909" sldId="267"/>
            <ac:cxnSpMk id="165" creationId="{4F0FF4FB-1D67-C84C-BFCE-0A34EDA238C7}"/>
          </ac:cxnSpMkLst>
        </pc:cxnChg>
        <pc:cxnChg chg="mod">
          <ac:chgData name="Ian Wu Ling En" userId="28715549-2f5c-46f8-b7f8-f39c35f3312d" providerId="ADAL" clId="{1F7A6D7A-23B7-1A44-A144-E948BBF855BF}" dt="2019-04-12T14:02:04.215" v="257" actId="14100"/>
          <ac:cxnSpMkLst>
            <pc:docMk/>
            <pc:sldMk cId="3945898909" sldId="267"/>
            <ac:cxnSpMk id="167" creationId="{28E231AA-2301-FB47-A587-459F1D0804BC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68" creationId="{BE49E56A-CC85-4D4A-ABE3-0A2D172B3AE8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71" creationId="{CCAFCC01-91DB-C943-888C-1CF2CA68C989}"/>
          </ac:cxnSpMkLst>
        </pc:cxnChg>
        <pc:cxnChg chg="mod">
          <ac:chgData name="Ian Wu Ling En" userId="28715549-2f5c-46f8-b7f8-f39c35f3312d" providerId="ADAL" clId="{1F7A6D7A-23B7-1A44-A144-E948BBF855BF}" dt="2019-04-12T14:02:09.327" v="258" actId="14100"/>
          <ac:cxnSpMkLst>
            <pc:docMk/>
            <pc:sldMk cId="3945898909" sldId="267"/>
            <ac:cxnSpMk id="173" creationId="{41431643-F130-4B45-81EA-8D5632299613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74" creationId="{CF8D30B9-9914-6D44-91BB-5A40FB10AE4D}"/>
          </ac:cxnSpMkLst>
        </pc:cxnChg>
        <pc:cxnChg chg="mod">
          <ac:chgData name="Ian Wu Ling En" userId="28715549-2f5c-46f8-b7f8-f39c35f3312d" providerId="ADAL" clId="{1F7A6D7A-23B7-1A44-A144-E948BBF855BF}" dt="2019-04-12T13:58:46.213" v="190" actId="1036"/>
          <ac:cxnSpMkLst>
            <pc:docMk/>
            <pc:sldMk cId="3945898909" sldId="267"/>
            <ac:cxnSpMk id="175" creationId="{CCB8758D-D479-BF4D-9F67-39058ED54CFB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78" creationId="{F6C1EC7E-93E5-764E-A9DD-882B2AC01071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81" creationId="{65C33D52-A25C-F847-8085-246F9CFB2D13}"/>
          </ac:cxnSpMkLst>
        </pc:cxnChg>
        <pc:cxnChg chg="mod">
          <ac:chgData name="Ian Wu Ling En" userId="28715549-2f5c-46f8-b7f8-f39c35f3312d" providerId="ADAL" clId="{1F7A6D7A-23B7-1A44-A144-E948BBF855BF}" dt="2019-04-12T13:54:15.333" v="123" actId="1076"/>
          <ac:cxnSpMkLst>
            <pc:docMk/>
            <pc:sldMk cId="3945898909" sldId="267"/>
            <ac:cxnSpMk id="183" creationId="{D27FE0A1-4681-8745-9C89-506A378742DC}"/>
          </ac:cxnSpMkLst>
        </pc:cxnChg>
        <pc:cxnChg chg="mod">
          <ac:chgData name="Ian Wu Ling En" userId="28715549-2f5c-46f8-b7f8-f39c35f3312d" providerId="ADAL" clId="{1F7A6D7A-23B7-1A44-A144-E948BBF855BF}" dt="2019-04-10T12:58:34.283" v="119" actId="1076"/>
          <ac:cxnSpMkLst>
            <pc:docMk/>
            <pc:sldMk cId="3945898909" sldId="267"/>
            <ac:cxnSpMk id="198" creationId="{8C9BFAAE-B8E4-F846-95AA-957D0C7E8A72}"/>
          </ac:cxnSpMkLst>
        </pc:cxnChg>
      </pc:sldChg>
    </pc:docChg>
  </pc:docChgLst>
  <pc:docChgLst>
    <pc:chgData name="Ian Wu Ling En" userId="28715549-2f5c-46f8-b7f8-f39c35f3312d" providerId="ADAL" clId="{C1F0BA41-C8CE-9742-B8A4-4E6CD10D2C20}"/>
    <pc:docChg chg="undo custSel addSld delSld modSld modMainMaster delSection modSection">
      <pc:chgData name="Ian Wu Ling En" userId="28715549-2f5c-46f8-b7f8-f39c35f3312d" providerId="ADAL" clId="{C1F0BA41-C8CE-9742-B8A4-4E6CD10D2C20}" dt="2019-03-29T14:33:21.560" v="391" actId="2696"/>
      <pc:docMkLst>
        <pc:docMk/>
      </pc:docMkLst>
      <pc:sldChg chg="addSp delSp modSp">
        <pc:chgData name="Ian Wu Ling En" userId="28715549-2f5c-46f8-b7f8-f39c35f3312d" providerId="ADAL" clId="{C1F0BA41-C8CE-9742-B8A4-4E6CD10D2C20}" dt="2019-03-29T14:33:20.216" v="389" actId="1076"/>
        <pc:sldMkLst>
          <pc:docMk/>
          <pc:sldMk cId="3945898909" sldId="267"/>
        </pc:sldMkLst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" creationId="{00000000-0000-0000-0000-000000000000}"/>
          </ac:spMkLst>
        </pc:spChg>
        <pc:spChg chg="del mod">
          <ac:chgData name="Ian Wu Ling En" userId="28715549-2f5c-46f8-b7f8-f39c35f3312d" providerId="ADAL" clId="{C1F0BA41-C8CE-9742-B8A4-4E6CD10D2C20}" dt="2019-03-29T14:14:54.475" v="51" actId="478"/>
          <ac:spMkLst>
            <pc:docMk/>
            <pc:sldMk cId="3945898909" sldId="267"/>
            <ac:spMk id="19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4:55.908" v="52" actId="478"/>
          <ac:spMkLst>
            <pc:docMk/>
            <pc:sldMk cId="3945898909" sldId="267"/>
            <ac:spMk id="2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23.823" v="168" actId="767"/>
          <ac:spMkLst>
            <pc:docMk/>
            <pc:sldMk cId="3945898909" sldId="267"/>
            <ac:spMk id="25" creationId="{A0497D40-3173-0A45-B8E2-BAC235D7EF5A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6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5:11.119" v="60" actId="478"/>
          <ac:spMkLst>
            <pc:docMk/>
            <pc:sldMk cId="3945898909" sldId="267"/>
            <ac:spMk id="29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0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9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5:41.014" v="70"/>
          <ac:spMkLst>
            <pc:docMk/>
            <pc:sldMk cId="3945898909" sldId="267"/>
            <ac:spMk id="5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65" creationId="{00000000-0000-0000-0000-000000000000}"/>
          </ac:spMkLst>
        </pc:spChg>
        <pc:spChg chg="add del">
          <ac:chgData name="Ian Wu Ling En" userId="28715549-2f5c-46f8-b7f8-f39c35f3312d" providerId="ADAL" clId="{C1F0BA41-C8CE-9742-B8A4-4E6CD10D2C20}" dt="2019-03-29T14:14:59.383" v="55" actId="478"/>
          <ac:spMkLst>
            <pc:docMk/>
            <pc:sldMk cId="3945898909" sldId="267"/>
            <ac:spMk id="71" creationId="{3A29E65C-0A9E-4AB5-8BF2-6F2BF1DB76DF}"/>
          </ac:spMkLst>
        </pc:spChg>
        <pc:spChg chg="del">
          <ac:chgData name="Ian Wu Ling En" userId="28715549-2f5c-46f8-b7f8-f39c35f3312d" providerId="ADAL" clId="{C1F0BA41-C8CE-9742-B8A4-4E6CD10D2C20}" dt="2019-03-29T14:14:27.955" v="42" actId="478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73" creationId="{6BE0EE90-E7A8-43C8-A9B8-904835775906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74" creationId="{9E9DEB12-9BED-2649-8529-29C52A2E0BE3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77" creationId="{1A771BD9-7242-7A47-9EBA-3DFA28D57E5D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78" creationId="{4819499D-51D3-4A4D-80BE-A6C45E053497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79" creationId="{158EF092-66B0-6F48-A5CA-F9E27305A7BE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80" creationId="{00000000-0000-0000-0000-000000000000}"/>
          </ac:spMkLst>
        </pc:spChg>
        <pc:spChg chg="add del">
          <ac:chgData name="Ian Wu Ling En" userId="28715549-2f5c-46f8-b7f8-f39c35f3312d" providerId="ADAL" clId="{C1F0BA41-C8CE-9742-B8A4-4E6CD10D2C20}" dt="2019-03-29T14:15:36.151" v="67"/>
          <ac:spMkLst>
            <pc:docMk/>
            <pc:sldMk cId="3945898909" sldId="267"/>
            <ac:spMk id="8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82" creationId="{7A9DC51B-5122-7C4D-9336-91FA4471A373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84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86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88" creationId="{AECC2D41-FA9F-B140-8491-36A1F4964899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3" creationId="{AF2B4100-0EE6-7B44-939D-F3774B134C85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94" creationId="{BBF0726A-3E70-488A-9417-D9F80DCD7B1A}"/>
          </ac:spMkLst>
        </pc:spChg>
        <pc:spChg chg="add del mod">
          <ac:chgData name="Ian Wu Ling En" userId="28715549-2f5c-46f8-b7f8-f39c35f3312d" providerId="ADAL" clId="{C1F0BA41-C8CE-9742-B8A4-4E6CD10D2C20}" dt="2019-03-29T14:21:40.518" v="181" actId="478"/>
          <ac:spMkLst>
            <pc:docMk/>
            <pc:sldMk cId="3945898909" sldId="267"/>
            <ac:spMk id="97" creationId="{DA5969FA-FA1E-D549-BE14-4D6395E58CCF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8" creationId="{BFA18882-44A0-1645-B657-4D543884B567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9" creationId="{2D304EDF-365C-034B-8C56-5E3B3F3E509C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2" creationId="{A51995BB-7A5D-1840-BDE0-575CC9D868C6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3" creationId="{D501809B-9F7E-E746-8FD3-454FF1DE3B91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5" creationId="{5D74CE54-1A1D-B144-9066-D76106F53852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09" creationId="{1D72095B-BD52-514E-8588-772FF137502C}"/>
          </ac:spMkLst>
        </pc:spChg>
        <pc:spChg chg="add del">
          <ac:chgData name="Ian Wu Ling En" userId="28715549-2f5c-46f8-b7f8-f39c35f3312d" providerId="ADAL" clId="{C1F0BA41-C8CE-9742-B8A4-4E6CD10D2C20}" dt="2019-03-29T14:19:37.131" v="112"/>
          <ac:spMkLst>
            <pc:docMk/>
            <pc:sldMk cId="3945898909" sldId="267"/>
            <ac:spMk id="110" creationId="{14493012-FF7E-FB4E-9714-2CF23C5ADE51}"/>
          </ac:spMkLst>
        </pc:spChg>
        <pc:spChg chg="add del mod">
          <ac:chgData name="Ian Wu Ling En" userId="28715549-2f5c-46f8-b7f8-f39c35f3312d" providerId="ADAL" clId="{C1F0BA41-C8CE-9742-B8A4-4E6CD10D2C20}" dt="2019-03-29T14:21:24.400" v="175"/>
          <ac:spMkLst>
            <pc:docMk/>
            <pc:sldMk cId="3945898909" sldId="267"/>
            <ac:spMk id="111" creationId="{3C6035D4-45F3-ED4E-AE2C-91DFFFB3268C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2" creationId="{DDE66C97-94DE-4F8A-8BB3-F9C3A351E7D5}"/>
          </ac:spMkLst>
        </pc:spChg>
        <pc:spChg chg="add del mod">
          <ac:chgData name="Ian Wu Ling En" userId="28715549-2f5c-46f8-b7f8-f39c35f3312d" providerId="ADAL" clId="{C1F0BA41-C8CE-9742-B8A4-4E6CD10D2C20}" dt="2019-03-29T14:24:14.403" v="215" actId="478"/>
          <ac:spMkLst>
            <pc:docMk/>
            <pc:sldMk cId="3945898909" sldId="267"/>
            <ac:spMk id="113" creationId="{693D5674-A6D2-7B48-9228-06DC2409BF1F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4" creationId="{901735FD-0BF4-5F45-90DF-B811E93F99CF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5" creationId="{A888AC27-8326-4037-A9D6-949620624BC5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6" creationId="{87EF5348-0435-F447-B997-59FA2214B636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8" creationId="{4ACA60A2-2A0C-47AA-BA1F-7C416670135D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9" creationId="{84FE87FE-1C03-6F46-997C-87B4A988629E}"/>
          </ac:spMkLst>
        </pc:spChg>
        <pc:spChg chg="add del mod">
          <ac:chgData name="Ian Wu Ling En" userId="28715549-2f5c-46f8-b7f8-f39c35f3312d" providerId="ADAL" clId="{C1F0BA41-C8CE-9742-B8A4-4E6CD10D2C20}" dt="2019-03-29T14:25:29.350" v="232" actId="478"/>
          <ac:spMkLst>
            <pc:docMk/>
            <pc:sldMk cId="3945898909" sldId="267"/>
            <ac:spMk id="122" creationId="{E74B6C3E-8CF6-C94C-B038-21E8E72F0BFB}"/>
          </ac:spMkLst>
        </pc:spChg>
        <pc:spChg chg="add del mod">
          <ac:chgData name="Ian Wu Ling En" userId="28715549-2f5c-46f8-b7f8-f39c35f3312d" providerId="ADAL" clId="{C1F0BA41-C8CE-9742-B8A4-4E6CD10D2C20}" dt="2019-03-29T14:26:31.314" v="238" actId="478"/>
          <ac:spMkLst>
            <pc:docMk/>
            <pc:sldMk cId="3945898909" sldId="267"/>
            <ac:spMk id="125" creationId="{3F888EBF-96B6-9A4C-B0CD-E2322FE863A8}"/>
          </ac:spMkLst>
        </pc:spChg>
        <pc:spChg chg="add del mod">
          <ac:chgData name="Ian Wu Ling En" userId="28715549-2f5c-46f8-b7f8-f39c35f3312d" providerId="ADAL" clId="{C1F0BA41-C8CE-9742-B8A4-4E6CD10D2C20}" dt="2019-03-29T14:27:08.537" v="257" actId="478"/>
          <ac:spMkLst>
            <pc:docMk/>
            <pc:sldMk cId="3945898909" sldId="267"/>
            <ac:spMk id="126" creationId="{54289E38-0C8B-C849-AAEC-756223E5CCC9}"/>
          </ac:spMkLst>
        </pc:spChg>
        <pc:spChg chg="add del mod">
          <ac:chgData name="Ian Wu Ling En" userId="28715549-2f5c-46f8-b7f8-f39c35f3312d" providerId="ADAL" clId="{C1F0BA41-C8CE-9742-B8A4-4E6CD10D2C20}" dt="2019-03-29T14:24:30.479" v="231" actId="478"/>
          <ac:spMkLst>
            <pc:docMk/>
            <pc:sldMk cId="3945898909" sldId="267"/>
            <ac:spMk id="127" creationId="{2F38D58F-9851-474E-9350-8D3C5C21418E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0" creationId="{703BCF9D-473A-1647-86A4-D4BF769ADE16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1" creationId="{2660E923-1094-5D4C-814A-16629D6169B9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3" creationId="{F8693F8E-D388-6040-8AB7-ABBBEDE3C037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7" creationId="{857AD12B-029E-F646-886D-B1FA50BB0194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38" creationId="{6FE8B888-470F-3440-B122-3D7568BCB44C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39" creationId="{37622165-7CF9-164C-9922-411CA5E5D7F5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1" creationId="{08F65139-982E-A44D-B0E1-5DB8A8128CD0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5" creationId="{47190D45-39FE-274D-9B1A-DB2793447874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6" creationId="{8D9F00D8-74C7-D64C-8FE8-C8FD5E6ACCEF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8" creationId="{995F09EE-E032-7042-B5FC-817CA5BE93AB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2" creationId="{1BB83203-87E1-D744-9226-D9CF165B8463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3" creationId="{79246A95-5FB2-3245-9D5F-60310A9061A3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5" creationId="{B0879B56-0F52-4E4D-A929-207B4D6F6DD2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6" creationId="{86CC787F-4676-8249-87A5-1A6FD429F5A6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8" creationId="{2BA690DF-D101-394F-AB2A-AF99311ACBEF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0" creationId="{BB7E46E7-A8BC-804A-81B1-D7AB1D98FE3E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1" creationId="{102AE146-E304-4F4C-8D37-BE8EEFF3CAD5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4" creationId="{1F557AD2-AB7C-B640-88EA-A82F11CDE435}"/>
          </ac:spMkLst>
        </pc:spChg>
        <pc:spChg chg="add del mod">
          <ac:chgData name="Ian Wu Ling En" userId="28715549-2f5c-46f8-b7f8-f39c35f3312d" providerId="ADAL" clId="{C1F0BA41-C8CE-9742-B8A4-4E6CD10D2C20}" dt="2019-03-29T14:31:28.575" v="359" actId="478"/>
          <ac:spMkLst>
            <pc:docMk/>
            <pc:sldMk cId="3945898909" sldId="267"/>
            <ac:spMk id="169" creationId="{5F094F99-26B4-3F47-BEFE-99B1CD48F88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0" creationId="{29F5FCDF-87B5-4F44-BB5E-5AFE8A19813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2" creationId="{7AE6C50E-906C-2C47-A0B7-0D79836B876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6" creationId="{0E77DE98-5DAE-9345-B901-60D93302A2A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7" creationId="{EFDDE99B-1BE6-4047-AF54-808013097CE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9" creationId="{C54884FA-4855-A14F-A52F-79B09230E772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0" creationId="{E92481ED-4455-0240-BFBD-68D36A61410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2" creationId="{88563E02-6785-EE4E-A755-952CA1759026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86" creationId="{ED894C81-4B95-4AAC-AEB1-37FB58E82CB3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C1F0BA41-C8CE-9742-B8A4-4E6CD10D2C20}" dt="2019-03-29T14:32:27.187" v="373" actId="14100"/>
          <ac:spMkLst>
            <pc:docMk/>
            <pc:sldMk cId="3945898909" sldId="267"/>
            <ac:spMk id="194" creationId="{DE70DFD2-865A-DD42-A326-95B0790E6D13}"/>
          </ac:spMkLst>
        </pc:spChg>
        <pc:spChg chg="mod">
          <ac:chgData name="Ian Wu Ling En" userId="28715549-2f5c-46f8-b7f8-f39c35f3312d" providerId="ADAL" clId="{C1F0BA41-C8CE-9742-B8A4-4E6CD10D2C20}" dt="2019-03-29T14:32:41.473" v="382" actId="1038"/>
          <ac:spMkLst>
            <pc:docMk/>
            <pc:sldMk cId="3945898909" sldId="267"/>
            <ac:spMk id="195" creationId="{50C526CB-83CB-B34F-BB22-921C30DE14F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99" creationId="{DC5E1940-1F87-6040-9991-A05EE3D57BFE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200" creationId="{50837DB6-4B6D-48F4-8D5B-B6A0A834466D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02" creationId="{8C056988-5E64-0D43-A768-9F5F50B8A737}"/>
          </ac:spMkLst>
        </pc:spChg>
        <pc:spChg chg="del mod">
          <ac:chgData name="Ian Wu Ling En" userId="28715549-2f5c-46f8-b7f8-f39c35f3312d" providerId="ADAL" clId="{C1F0BA41-C8CE-9742-B8A4-4E6CD10D2C20}" dt="2019-03-29T14:18:36.199" v="86"/>
          <ac:spMkLst>
            <pc:docMk/>
            <pc:sldMk cId="3945898909" sldId="267"/>
            <ac:spMk id="214" creationId="{22493782-DEC3-436C-AC2C-EE03A965A6F0}"/>
          </ac:spMkLst>
        </pc:spChg>
        <pc:grpChg chg="add del">
          <ac:chgData name="Ian Wu Ling En" userId="28715549-2f5c-46f8-b7f8-f39c35f3312d" providerId="ADAL" clId="{C1F0BA41-C8CE-9742-B8A4-4E6CD10D2C20}" dt="2019-03-29T14:31:43.859" v="361"/>
          <ac:grpSpMkLst>
            <pc:docMk/>
            <pc:sldMk cId="3945898909" sldId="267"/>
            <ac:grpSpMk id="184" creationId="{CA48CD9C-0A11-3F44-915D-C427F8E70562}"/>
          </ac:grpSpMkLst>
        </pc:grpChg>
        <pc:grpChg chg="add mod">
          <ac:chgData name="Ian Wu Ling En" userId="28715549-2f5c-46f8-b7f8-f39c35f3312d" providerId="ADAL" clId="{C1F0BA41-C8CE-9742-B8A4-4E6CD10D2C20}" dt="2019-03-29T14:33:20.216" v="389" actId="1076"/>
          <ac:grpSpMkLst>
            <pc:docMk/>
            <pc:sldMk cId="3945898909" sldId="267"/>
            <ac:grpSpMk id="193" creationId="{2CD6D683-B138-1045-ACD8-4CB62ED69530}"/>
          </ac:grpSpMkLst>
        </pc:grpChg>
        <pc:grpChg chg="del mod">
          <ac:chgData name="Ian Wu Ling En" userId="28715549-2f5c-46f8-b7f8-f39c35f3312d" providerId="ADAL" clId="{C1F0BA41-C8CE-9742-B8A4-4E6CD10D2C20}" dt="2019-03-29T14:31:09.178" v="352" actId="478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5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" creationId="{00000000-0000-0000-0000-000000000000}"/>
          </ac:cxnSpMkLst>
        </pc:cxnChg>
        <pc:cxnChg chg="del mod">
          <ac:chgData name="Ian Wu Ling En" userId="28715549-2f5c-46f8-b7f8-f39c35f3312d" providerId="ADAL" clId="{C1F0BA41-C8CE-9742-B8A4-4E6CD10D2C20}" dt="2019-03-29T14:15:00.922" v="56" actId="478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28" creationId="{00000000-0000-0000-0000-000000000000}"/>
          </ac:cxnSpMkLst>
        </pc:cxnChg>
        <pc:cxnChg chg="del">
          <ac:chgData name="Ian Wu Ling En" userId="28715549-2f5c-46f8-b7f8-f39c35f3312d" providerId="ADAL" clId="{C1F0BA41-C8CE-9742-B8A4-4E6CD10D2C20}" dt="2019-03-29T14:14:27.955" v="42" actId="478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37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46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50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63" creationId="{7C9F21BC-13A9-471F-825A-2621FD36355F}"/>
          </ac:cxnSpMkLst>
        </pc:cxnChg>
        <pc:cxnChg chg="add del mod">
          <ac:chgData name="Ian Wu Ling En" userId="28715549-2f5c-46f8-b7f8-f39c35f3312d" providerId="ADAL" clId="{C1F0BA41-C8CE-9742-B8A4-4E6CD10D2C20}" dt="2019-03-29T14:15:11.119" v="60" actId="478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69" creationId="{7C9F21BC-13A9-471F-825A-2621FD36355F}"/>
          </ac:cxnSpMkLst>
        </pc:cxnChg>
        <pc:cxnChg chg="del">
          <ac:chgData name="Ian Wu Ling En" userId="28715549-2f5c-46f8-b7f8-f39c35f3312d" providerId="ADAL" clId="{C1F0BA41-C8CE-9742-B8A4-4E6CD10D2C20}" dt="2019-03-29T14:14:29.096" v="43" actId="478"/>
          <ac:cxnSpMkLst>
            <pc:docMk/>
            <pc:sldMk cId="3945898909" sldId="267"/>
            <ac:cxnSpMk id="70" creationId="{51A78A03-963D-41D5-A96D-D610AC186B7D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75" creationId="{B898EF30-65C2-0B44-85E8-CA8925475E66}"/>
          </ac:cxnSpMkLst>
        </pc:cxnChg>
        <pc:cxnChg chg="del">
          <ac:chgData name="Ian Wu Ling En" userId="28715549-2f5c-46f8-b7f8-f39c35f3312d" providerId="ADAL" clId="{C1F0BA41-C8CE-9742-B8A4-4E6CD10D2C20}" dt="2019-03-29T14:15:04.378" v="57" actId="478"/>
          <ac:cxnSpMkLst>
            <pc:docMk/>
            <pc:sldMk cId="3945898909" sldId="267"/>
            <ac:cxnSpMk id="76" creationId="{9171ECEE-D4A7-464C-B327-CDF3489B27FC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83" creationId="{C14F5E5D-B0E7-B240-B00F-7448A9F99467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85" creationId="{F5D40B4E-6F99-47B3-8A21-87ADCD716B5B}"/>
          </ac:cxnSpMkLst>
        </pc:cxnChg>
        <pc:cxnChg chg="add del">
          <ac:chgData name="Ian Wu Ling En" userId="28715549-2f5c-46f8-b7f8-f39c35f3312d" providerId="ADAL" clId="{C1F0BA41-C8CE-9742-B8A4-4E6CD10D2C20}" dt="2019-03-29T14:15:27.651" v="65" actId="478"/>
          <ac:cxnSpMkLst>
            <pc:docMk/>
            <pc:sldMk cId="3945898909" sldId="267"/>
            <ac:cxnSpMk id="87" creationId="{25C585B1-9B63-40DC-A033-F1940D483812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89" creationId="{E4E1C8CA-49DF-45D8-80A5-D5C8282EE927}"/>
          </ac:cxnSpMkLst>
        </pc:cxnChg>
        <pc:cxnChg chg="del">
          <ac:chgData name="Ian Wu Ling En" userId="28715549-2f5c-46f8-b7f8-f39c35f3312d" providerId="ADAL" clId="{C1F0BA41-C8CE-9742-B8A4-4E6CD10D2C20}" dt="2019-03-29T14:14:37.065" v="46" actId="478"/>
          <ac:cxnSpMkLst>
            <pc:docMk/>
            <pc:sldMk cId="3945898909" sldId="267"/>
            <ac:cxnSpMk id="90" creationId="{0B2D6059-0E2F-4405-AA86-2158EDEA20DD}"/>
          </ac:cxnSpMkLst>
        </pc:cxnChg>
        <pc:cxnChg chg="add del mod">
          <ac:chgData name="Ian Wu Ling En" userId="28715549-2f5c-46f8-b7f8-f39c35f3312d" providerId="ADAL" clId="{C1F0BA41-C8CE-9742-B8A4-4E6CD10D2C20}" dt="2019-03-29T14:21:38.968" v="180" actId="478"/>
          <ac:cxnSpMkLst>
            <pc:docMk/>
            <pc:sldMk cId="3945898909" sldId="267"/>
            <ac:cxnSpMk id="91" creationId="{F9A99FE5-24C2-D347-A64C-E42EE295E630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2" creationId="{A88DE658-E2D1-7349-B754-0C81C5C00ADE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5" creationId="{71DA7524-CB15-4442-BDAA-F0828DCBEE66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6" creationId="{0C7C3F71-642D-D940-A8D6-BEEDCA4C4F97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0" creationId="{055EAA28-59AE-9A40-B375-2A88FBB691E0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1" creationId="{8272C45A-8A9C-0A44-9ABA-64F3974B3CAF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4" creationId="{ED98D90F-31F0-404A-95D5-A471F5822FE4}"/>
          </ac:cxnSpMkLst>
        </pc:cxnChg>
        <pc:cxnChg chg="add del mod">
          <ac:chgData name="Ian Wu Ling En" userId="28715549-2f5c-46f8-b7f8-f39c35f3312d" providerId="ADAL" clId="{C1F0BA41-C8CE-9742-B8A4-4E6CD10D2C20}" dt="2019-03-29T14:21:45.258" v="184" actId="478"/>
          <ac:cxnSpMkLst>
            <pc:docMk/>
            <pc:sldMk cId="3945898909" sldId="267"/>
            <ac:cxnSpMk id="106" creationId="{E42160F2-B3AA-1246-B959-4F0AE3A7304B}"/>
          </ac:cxnSpMkLst>
        </pc:cxnChg>
        <pc:cxnChg chg="add del mod">
          <ac:chgData name="Ian Wu Ling En" userId="28715549-2f5c-46f8-b7f8-f39c35f3312d" providerId="ADAL" clId="{C1F0BA41-C8CE-9742-B8A4-4E6CD10D2C20}" dt="2019-03-29T14:21:44.163" v="183" actId="478"/>
          <ac:cxnSpMkLst>
            <pc:docMk/>
            <pc:sldMk cId="3945898909" sldId="267"/>
            <ac:cxnSpMk id="107" creationId="{7E9559A7-845B-F849-A5B5-3D3BFA22D2F6}"/>
          </ac:cxnSpMkLst>
        </pc:cxnChg>
        <pc:cxnChg chg="add del mod">
          <ac:chgData name="Ian Wu Ling En" userId="28715549-2f5c-46f8-b7f8-f39c35f3312d" providerId="ADAL" clId="{C1F0BA41-C8CE-9742-B8A4-4E6CD10D2C20}" dt="2019-03-29T14:21:45.258" v="184" actId="478"/>
          <ac:cxnSpMkLst>
            <pc:docMk/>
            <pc:sldMk cId="3945898909" sldId="267"/>
            <ac:cxnSpMk id="108" creationId="{E7632EAA-0AB8-D449-AAA1-210E54E3C981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17" creationId="{FFEB1D59-8556-2A44-BE15-19C883E9F185}"/>
          </ac:cxnSpMkLst>
        </pc:cxnChg>
        <pc:cxnChg chg="add del mod">
          <ac:chgData name="Ian Wu Ling En" userId="28715549-2f5c-46f8-b7f8-f39c35f3312d" providerId="ADAL" clId="{C1F0BA41-C8CE-9742-B8A4-4E6CD10D2C20}" dt="2019-03-29T14:31:16.399" v="356" actId="478"/>
          <ac:cxnSpMkLst>
            <pc:docMk/>
            <pc:sldMk cId="3945898909" sldId="267"/>
            <ac:cxnSpMk id="120" creationId="{20BA7E54-38D9-C349-AF22-613D23F022B6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21" creationId="{24014F72-B8C5-0640-B872-B1144595D6F7}"/>
          </ac:cxnSpMkLst>
        </pc:cxnChg>
        <pc:cxnChg chg="add del mod">
          <ac:chgData name="Ian Wu Ling En" userId="28715549-2f5c-46f8-b7f8-f39c35f3312d" providerId="ADAL" clId="{C1F0BA41-C8CE-9742-B8A4-4E6CD10D2C20}" dt="2019-03-29T14:24:29.049" v="229" actId="478"/>
          <ac:cxnSpMkLst>
            <pc:docMk/>
            <pc:sldMk cId="3945898909" sldId="267"/>
            <ac:cxnSpMk id="123" creationId="{9EBB8A25-80EB-E441-9227-7D0AB25A730F}"/>
          </ac:cxnSpMkLst>
        </pc:cxnChg>
        <pc:cxnChg chg="add del mod">
          <ac:chgData name="Ian Wu Ling En" userId="28715549-2f5c-46f8-b7f8-f39c35f3312d" providerId="ADAL" clId="{C1F0BA41-C8CE-9742-B8A4-4E6CD10D2C20}" dt="2019-03-29T14:27:07.065" v="256" actId="478"/>
          <ac:cxnSpMkLst>
            <pc:docMk/>
            <pc:sldMk cId="3945898909" sldId="267"/>
            <ac:cxnSpMk id="124" creationId="{D0DB31EB-77A1-7041-AF4A-3742C0B5F407}"/>
          </ac:cxnSpMkLst>
        </pc:cxnChg>
        <pc:cxnChg chg="add del mod">
          <ac:chgData name="Ian Wu Ling En" userId="28715549-2f5c-46f8-b7f8-f39c35f3312d" providerId="ADAL" clId="{C1F0BA41-C8CE-9742-B8A4-4E6CD10D2C20}" dt="2019-03-29T14:27:09.980" v="258" actId="478"/>
          <ac:cxnSpMkLst>
            <pc:docMk/>
            <pc:sldMk cId="3945898909" sldId="267"/>
            <ac:cxnSpMk id="128" creationId="{FD472DF5-23E6-1140-9AF7-653C2D7503CF}"/>
          </ac:cxnSpMkLst>
        </pc:cxnChg>
        <pc:cxnChg chg="add del mod">
          <ac:chgData name="Ian Wu Ling En" userId="28715549-2f5c-46f8-b7f8-f39c35f3312d" providerId="ADAL" clId="{C1F0BA41-C8CE-9742-B8A4-4E6CD10D2C20}" dt="2019-03-29T14:24:29.848" v="230" actId="478"/>
          <ac:cxnSpMkLst>
            <pc:docMk/>
            <pc:sldMk cId="3945898909" sldId="267"/>
            <ac:cxnSpMk id="129" creationId="{69687D19-FC82-9046-9640-1DF5B941BA9F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32" creationId="{276870AC-6522-3146-AF67-82D07E474BFF}"/>
          </ac:cxnSpMkLst>
        </pc:cxnChg>
        <pc:cxnChg chg="add del mod">
          <ac:chgData name="Ian Wu Ling En" userId="28715549-2f5c-46f8-b7f8-f39c35f3312d" providerId="ADAL" clId="{C1F0BA41-C8CE-9742-B8A4-4E6CD10D2C20}" dt="2019-03-29T14:31:11.604" v="353" actId="478"/>
          <ac:cxnSpMkLst>
            <pc:docMk/>
            <pc:sldMk cId="3945898909" sldId="267"/>
            <ac:cxnSpMk id="134" creationId="{6184D185-446C-1840-9BE4-E9B05D714138}"/>
          </ac:cxnSpMkLst>
        </pc:cxnChg>
        <pc:cxnChg chg="add del mod">
          <ac:chgData name="Ian Wu Ling En" userId="28715549-2f5c-46f8-b7f8-f39c35f3312d" providerId="ADAL" clId="{C1F0BA41-C8CE-9742-B8A4-4E6CD10D2C20}" dt="2019-03-29T14:31:16.399" v="356" actId="478"/>
          <ac:cxnSpMkLst>
            <pc:docMk/>
            <pc:sldMk cId="3945898909" sldId="267"/>
            <ac:cxnSpMk id="135" creationId="{DAF85513-71C2-784C-A8D9-81DB0B25965B}"/>
          </ac:cxnSpMkLst>
        </pc:cxnChg>
        <pc:cxnChg chg="add del mod">
          <ac:chgData name="Ian Wu Ling En" userId="28715549-2f5c-46f8-b7f8-f39c35f3312d" providerId="ADAL" clId="{C1F0BA41-C8CE-9742-B8A4-4E6CD10D2C20}" dt="2019-03-29T14:31:11.604" v="353" actId="478"/>
          <ac:cxnSpMkLst>
            <pc:docMk/>
            <pc:sldMk cId="3945898909" sldId="267"/>
            <ac:cxnSpMk id="136" creationId="{5D94064B-F96D-7A46-B94B-129880ACB7CD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0" creationId="{BDD84AC8-5F30-7E41-BC8E-95C1A4E95218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2" creationId="{D95445D1-F63C-4A44-860D-E02F9BF5C987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3" creationId="{C988735B-4733-D34A-A8FF-EC1EE8DD65D0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4" creationId="{7C4A3057-8940-2142-A12B-3001D97B64F1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7" creationId="{AA642A17-0043-E642-ABDE-8DA8484C7B0A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9" creationId="{C295DF4B-983F-3A43-A9C0-CC2AA47A71FB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0" creationId="{74222055-7BB2-3142-B4BA-3936F07A5890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1" creationId="{6A0ECEAB-94B9-6A44-B4F5-0A4B2A31363D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4" creationId="{B5997717-3D33-324A-9E56-088D91BF9266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7" creationId="{6EC5DE4B-ADC8-8D49-928F-EDB3910D4D54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9" creationId="{973B472C-6A74-854C-9715-0470FFE62E06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2" creationId="{65409721-EEA1-0846-8879-4EE1FADF0EFF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63" creationId="{FB33F909-E299-4144-BAC3-565C309A22F4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5" creationId="{4F0FF4FB-1D67-C84C-BFCE-0A34EDA238C7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7" creationId="{28E231AA-2301-FB47-A587-459F1D0804BC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8" creationId="{BE49E56A-CC85-4D4A-ABE3-0A2D172B3AE8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1" creationId="{CCAFCC01-91DB-C943-888C-1CF2CA68C989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3" creationId="{41431643-F130-4B45-81EA-8D5632299613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4" creationId="{CF8D30B9-9914-6D44-91BB-5A40FB10AE4D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5" creationId="{CCB8758D-D479-BF4D-9F67-39058ED54CFB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8" creationId="{F6C1EC7E-93E5-764E-A9DD-882B2AC01071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81" creationId="{65C33D52-A25C-F847-8085-246F9CFB2D13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83" creationId="{D27FE0A1-4681-8745-9C89-506A378742DC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88" creationId="{44EF094F-1339-4CA4-88DB-FE36777A1A62}"/>
          </ac:cxnSpMkLst>
        </pc:cxnChg>
        <pc:cxnChg chg="add del">
          <ac:chgData name="Ian Wu Ling En" userId="28715549-2f5c-46f8-b7f8-f39c35f3312d" providerId="ADAL" clId="{C1F0BA41-C8CE-9742-B8A4-4E6CD10D2C20}" dt="2019-03-29T14:31:43.859" v="361"/>
          <ac:cxnSpMkLst>
            <pc:docMk/>
            <pc:sldMk cId="3945898909" sldId="267"/>
            <ac:cxnSpMk id="191" creationId="{594D5D8C-4686-004E-8721-8D984DCC43C4}"/>
          </ac:cxnSpMkLst>
        </pc:cxnChg>
        <pc:cxnChg chg="add del">
          <ac:chgData name="Ian Wu Ling En" userId="28715549-2f5c-46f8-b7f8-f39c35f3312d" providerId="ADAL" clId="{C1F0BA41-C8CE-9742-B8A4-4E6CD10D2C20}" dt="2019-03-29T14:31:43.859" v="361"/>
          <ac:cxnSpMkLst>
            <pc:docMk/>
            <pc:sldMk cId="3945898909" sldId="267"/>
            <ac:cxnSpMk id="192" creationId="{2BD07C2E-E0B8-C040-82A7-D45E364D82BE}"/>
          </ac:cxnSpMkLst>
        </pc:cxnChg>
        <pc:cxnChg chg="mod">
          <ac:chgData name="Ian Wu Ling En" userId="28715549-2f5c-46f8-b7f8-f39c35f3312d" providerId="ADAL" clId="{C1F0BA41-C8CE-9742-B8A4-4E6CD10D2C20}" dt="2019-03-29T14:32:41.473" v="382" actId="1038"/>
          <ac:cxnSpMkLst>
            <pc:docMk/>
            <pc:sldMk cId="3945898909" sldId="267"/>
            <ac:cxnSpMk id="196" creationId="{5EF62819-DD0E-E348-9D2D-A05741DE2D77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97" creationId="{A33CF8CC-3240-154A-AFC4-C9CD1FE11EB0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98" creationId="{8C9BFAAE-B8E4-F846-95AA-957D0C7E8A72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01" creationId="{AE14F7A1-D82E-4019-B4DA-BA8F13C7DB36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C1F0BA41-C8CE-9742-B8A4-4E6CD10D2C20}" dt="2019-03-29T14:18:38.611" v="87" actId="14100"/>
          <ac:cxnSpMkLst>
            <pc:docMk/>
            <pc:sldMk cId="3945898909" sldId="267"/>
            <ac:cxnSpMk id="215" creationId="{0963EC8C-EF55-4B35-820F-72F93A5056C6}"/>
          </ac:cxnSpMkLst>
        </pc:cxnChg>
        <pc:cxnChg chg="del mod">
          <ac:chgData name="Ian Wu Ling En" userId="28715549-2f5c-46f8-b7f8-f39c35f3312d" providerId="ADAL" clId="{C1F0BA41-C8CE-9742-B8A4-4E6CD10D2C20}" dt="2019-03-29T14:31:45.911" v="363" actId="478"/>
          <ac:cxnSpMkLst>
            <pc:docMk/>
            <pc:sldMk cId="3945898909" sldId="267"/>
            <ac:cxnSpMk id="229" creationId="{674D795D-BE64-4C23-AB6B-8581B1948790}"/>
          </ac:cxnSpMkLst>
        </pc:cxnChg>
        <pc:cxnChg chg="del mod">
          <ac:chgData name="Ian Wu Ling En" userId="28715549-2f5c-46f8-b7f8-f39c35f3312d" providerId="ADAL" clId="{C1F0BA41-C8CE-9742-B8A4-4E6CD10D2C20}" dt="2019-03-29T14:31:44.718" v="362" actId="478"/>
          <ac:cxnSpMkLst>
            <pc:docMk/>
            <pc:sldMk cId="3945898909" sldId="267"/>
            <ac:cxnSpMk id="232" creationId="{1A83AB1C-BE26-4F1A-8576-7ACE7FC365C2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C1F0BA41-C8CE-9742-B8A4-4E6CD10D2C20}" dt="2019-03-29T14:33:16.146" v="388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" y="685800"/>
            <a:ext cx="6838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5" y="2130447"/>
            <a:ext cx="11627565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925" y="3886200"/>
            <a:ext cx="95756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7630" y="274660"/>
            <a:ext cx="30778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981" y="274660"/>
            <a:ext cx="900566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88" y="4406922"/>
            <a:ext cx="116275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588" y="2906713"/>
            <a:ext cx="116275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977" y="1600206"/>
            <a:ext cx="6041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743" y="1600206"/>
            <a:ext cx="6041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80" y="1535113"/>
            <a:ext cx="60441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980" y="2174875"/>
            <a:ext cx="60441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8999" y="1535113"/>
            <a:ext cx="6046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8999" y="2174875"/>
            <a:ext cx="6046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979" y="273050"/>
            <a:ext cx="450045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307" y="273072"/>
            <a:ext cx="7647215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979" y="1435103"/>
            <a:ext cx="450045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276" y="4800600"/>
            <a:ext cx="82076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1276" y="612775"/>
            <a:ext cx="8207693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276" y="5367338"/>
            <a:ext cx="82076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979" y="274638"/>
            <a:ext cx="123115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79" y="1600206"/>
            <a:ext cx="123115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980" y="6356372"/>
            <a:ext cx="319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829" y="6356372"/>
            <a:ext cx="4331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3638" y="6356372"/>
            <a:ext cx="319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5">
            <a:extLst>
              <a:ext uri="{FF2B5EF4-FFF2-40B4-BE49-F238E27FC236}">
                <a16:creationId xmlns:a16="http://schemas.microsoft.com/office/drawing/2014/main" id="{3F160248-9FDE-7245-A28F-EDCCD61AB79D}"/>
              </a:ext>
            </a:extLst>
          </p:cNvPr>
          <p:cNvSpPr/>
          <p:nvPr/>
        </p:nvSpPr>
        <p:spPr>
          <a:xfrm>
            <a:off x="8357991" y="549426"/>
            <a:ext cx="5137876" cy="405922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Rectangle 65">
            <a:extLst>
              <a:ext uri="{FF2B5EF4-FFF2-40B4-BE49-F238E27FC236}">
                <a16:creationId xmlns:a16="http://schemas.microsoft.com/office/drawing/2014/main" id="{DC5E1940-1F87-6040-9991-A05EE3D57BFE}"/>
              </a:ext>
            </a:extLst>
          </p:cNvPr>
          <p:cNvSpPr/>
          <p:nvPr/>
        </p:nvSpPr>
        <p:spPr>
          <a:xfrm>
            <a:off x="210344" y="555748"/>
            <a:ext cx="8043970" cy="407004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D5D648B-D827-DE42-8A77-66A732E8C526}"/>
              </a:ext>
            </a:extLst>
          </p:cNvPr>
          <p:cNvCxnSpPr>
            <a:cxnSpLocks/>
          </p:cNvCxnSpPr>
          <p:nvPr/>
        </p:nvCxnSpPr>
        <p:spPr>
          <a:xfrm>
            <a:off x="6302559" y="2428875"/>
            <a:ext cx="25141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6315180" y="1631245"/>
            <a:ext cx="1077" cy="27177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96371" y="679193"/>
            <a:ext cx="1455628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1724177" y="913193"/>
            <a:ext cx="8" cy="35901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62"/>
          <p:cNvSpPr/>
          <p:nvPr/>
        </p:nvSpPr>
        <p:spPr>
          <a:xfrm>
            <a:off x="3237892" y="708738"/>
            <a:ext cx="1901267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:BattleshipParser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63805" y="942738"/>
            <a:ext cx="0" cy="35781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71486" y="1453416"/>
            <a:ext cx="174722" cy="19722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86544" y="1397245"/>
            <a:ext cx="13656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343" y="1125847"/>
            <a:ext cx="14556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listTags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258155" y="1528594"/>
            <a:ext cx="12697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92014" y="3421155"/>
            <a:ext cx="22997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56123" y="4287776"/>
            <a:ext cx="128252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62943" y="1241398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listTags</a:t>
            </a:r>
            <a:r>
              <a:rPr lang="en-US" dirty="0"/>
              <a:t>”)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80674" y="1499179"/>
            <a:ext cx="22975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804573" y="4140968"/>
            <a:ext cx="4506154" cy="3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6240730" y="1620071"/>
            <a:ext cx="152400" cy="111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5511338" y="1397245"/>
            <a:ext cx="1609838" cy="234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:ListTagsCommand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185979" y="4349043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72095B-BD52-514E-8588-772FF137502C}"/>
              </a:ext>
            </a:extLst>
          </p:cNvPr>
          <p:cNvSpPr txBox="1"/>
          <p:nvPr/>
        </p:nvSpPr>
        <p:spPr>
          <a:xfrm>
            <a:off x="3797123" y="1241008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sp>
        <p:nvSpPr>
          <p:cNvPr id="161" name="Rectangle 62">
            <a:extLst>
              <a:ext uri="{FF2B5EF4-FFF2-40B4-BE49-F238E27FC236}">
                <a16:creationId xmlns:a16="http://schemas.microsoft.com/office/drawing/2014/main" id="{102AE146-E304-4F4C-8D37-BE8EEFF3CAD5}"/>
              </a:ext>
            </a:extLst>
          </p:cNvPr>
          <p:cNvSpPr/>
          <p:nvPr/>
        </p:nvSpPr>
        <p:spPr>
          <a:xfrm>
            <a:off x="8489091" y="1530963"/>
            <a:ext cx="808441" cy="2340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5409721-EEA1-0846-8879-4EE1FADF0EFF}"/>
              </a:ext>
            </a:extLst>
          </p:cNvPr>
          <p:cNvCxnSpPr>
            <a:cxnSpLocks/>
          </p:cNvCxnSpPr>
          <p:nvPr/>
        </p:nvCxnSpPr>
        <p:spPr>
          <a:xfrm>
            <a:off x="8896599" y="1709530"/>
            <a:ext cx="0" cy="24751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557AD2-AB7C-B640-88EA-A82F11CDE435}"/>
              </a:ext>
            </a:extLst>
          </p:cNvPr>
          <p:cNvSpPr/>
          <p:nvPr/>
        </p:nvSpPr>
        <p:spPr>
          <a:xfrm>
            <a:off x="8810312" y="2105581"/>
            <a:ext cx="168896" cy="1440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F0FF4FB-1D67-C84C-BFCE-0A34EDA238C7}"/>
              </a:ext>
            </a:extLst>
          </p:cNvPr>
          <p:cNvCxnSpPr>
            <a:cxnSpLocks/>
          </p:cNvCxnSpPr>
          <p:nvPr/>
        </p:nvCxnSpPr>
        <p:spPr>
          <a:xfrm>
            <a:off x="6302559" y="2116354"/>
            <a:ext cx="25141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8E231AA-2301-FB47-A587-459F1D0804BC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10494176" y="1970726"/>
            <a:ext cx="0" cy="2246272"/>
          </a:xfrm>
          <a:prstGeom prst="line">
            <a:avLst/>
          </a:prstGeom>
          <a:ln w="19050">
            <a:solidFill>
              <a:srgbClr val="59595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9E56A-CC85-4D4A-ABE3-0A2D172B3AE8}"/>
              </a:ext>
            </a:extLst>
          </p:cNvPr>
          <p:cNvCxnSpPr>
            <a:cxnSpLocks/>
          </p:cNvCxnSpPr>
          <p:nvPr/>
        </p:nvCxnSpPr>
        <p:spPr>
          <a:xfrm>
            <a:off x="8979210" y="3033761"/>
            <a:ext cx="1542953" cy="0"/>
          </a:xfrm>
          <a:prstGeom prst="straightConnector1">
            <a:avLst/>
          </a:prstGeom>
          <a:ln w="19050">
            <a:solidFill>
              <a:srgbClr val="59595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9F5FCDF-87B5-4F44-BB5E-5AFE8A19813B}"/>
              </a:ext>
            </a:extLst>
          </p:cNvPr>
          <p:cNvSpPr txBox="1"/>
          <p:nvPr/>
        </p:nvSpPr>
        <p:spPr>
          <a:xfrm>
            <a:off x="9069962" y="2209460"/>
            <a:ext cx="129266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CAFCC01-91DB-C943-888C-1CF2CA68C989}"/>
              </a:ext>
            </a:extLst>
          </p:cNvPr>
          <p:cNvCxnSpPr>
            <a:cxnSpLocks/>
          </p:cNvCxnSpPr>
          <p:nvPr/>
        </p:nvCxnSpPr>
        <p:spPr>
          <a:xfrm>
            <a:off x="8950220" y="2436437"/>
            <a:ext cx="1490125" cy="0"/>
          </a:xfrm>
          <a:prstGeom prst="straightConnector1">
            <a:avLst/>
          </a:prstGeom>
          <a:ln w="19050">
            <a:solidFill>
              <a:srgbClr val="59595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1431643-F130-4B45-81EA-8D5632299613}"/>
              </a:ext>
            </a:extLst>
          </p:cNvPr>
          <p:cNvCxnSpPr>
            <a:cxnSpLocks/>
          </p:cNvCxnSpPr>
          <p:nvPr/>
        </p:nvCxnSpPr>
        <p:spPr>
          <a:xfrm>
            <a:off x="12121847" y="2114053"/>
            <a:ext cx="0" cy="207067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F8D30B9-9914-6D44-91BB-5A40FB10AE4D}"/>
              </a:ext>
            </a:extLst>
          </p:cNvPr>
          <p:cNvCxnSpPr>
            <a:cxnSpLocks/>
          </p:cNvCxnSpPr>
          <p:nvPr/>
        </p:nvCxnSpPr>
        <p:spPr>
          <a:xfrm>
            <a:off x="10598301" y="2964819"/>
            <a:ext cx="1441017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CB8758D-D479-BF4D-9F67-39058ED54CFB}"/>
              </a:ext>
            </a:extLst>
          </p:cNvPr>
          <p:cNvCxnSpPr>
            <a:cxnSpLocks/>
          </p:cNvCxnSpPr>
          <p:nvPr/>
        </p:nvCxnSpPr>
        <p:spPr>
          <a:xfrm>
            <a:off x="6378129" y="3249962"/>
            <a:ext cx="244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62">
            <a:extLst>
              <a:ext uri="{FF2B5EF4-FFF2-40B4-BE49-F238E27FC236}">
                <a16:creationId xmlns:a16="http://schemas.microsoft.com/office/drawing/2014/main" id="{0E77DE98-5DAE-9345-B901-60D93302A2AA}"/>
              </a:ext>
            </a:extLst>
          </p:cNvPr>
          <p:cNvSpPr/>
          <p:nvPr/>
        </p:nvSpPr>
        <p:spPr>
          <a:xfrm>
            <a:off x="10073358" y="1670545"/>
            <a:ext cx="841636" cy="300181"/>
          </a:xfrm>
          <a:prstGeom prst="rect">
            <a:avLst/>
          </a:prstGeom>
          <a:solidFill>
            <a:srgbClr val="BFBFBE"/>
          </a:solidFill>
          <a:ln w="19050">
            <a:solidFill>
              <a:srgbClr val="BFBFBE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:Player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FDDE99B-1BE6-4047-AF54-808013097CEB}"/>
              </a:ext>
            </a:extLst>
          </p:cNvPr>
          <p:cNvSpPr txBox="1"/>
          <p:nvPr/>
        </p:nvSpPr>
        <p:spPr>
          <a:xfrm>
            <a:off x="10858610" y="2244514"/>
            <a:ext cx="84163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6"/>
                </a:solidFill>
              </a:rPr>
              <a:t>getFleet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6C1EC7E-93E5-764E-A9DD-882B2AC01071}"/>
              </a:ext>
            </a:extLst>
          </p:cNvPr>
          <p:cNvCxnSpPr>
            <a:cxnSpLocks/>
          </p:cNvCxnSpPr>
          <p:nvPr/>
        </p:nvCxnSpPr>
        <p:spPr>
          <a:xfrm>
            <a:off x="10561432" y="2474928"/>
            <a:ext cx="148321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62">
            <a:extLst>
              <a:ext uri="{FF2B5EF4-FFF2-40B4-BE49-F238E27FC236}">
                <a16:creationId xmlns:a16="http://schemas.microsoft.com/office/drawing/2014/main" id="{C54884FA-4855-A14F-A52F-79B09230E772}"/>
              </a:ext>
            </a:extLst>
          </p:cNvPr>
          <p:cNvSpPr/>
          <p:nvPr/>
        </p:nvSpPr>
        <p:spPr>
          <a:xfrm>
            <a:off x="11690819" y="1821412"/>
            <a:ext cx="841636" cy="300181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:Fleet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2481ED-4455-0240-BFBD-68D36A61410A}"/>
              </a:ext>
            </a:extLst>
          </p:cNvPr>
          <p:cNvSpPr txBox="1"/>
          <p:nvPr/>
        </p:nvSpPr>
        <p:spPr>
          <a:xfrm>
            <a:off x="12336523" y="2250814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err="1">
                <a:solidFill>
                  <a:schemeClr val="accent6"/>
                </a:solidFill>
              </a:rPr>
              <a:t>getAllTags</a:t>
            </a:r>
            <a:r>
              <a:rPr lang="en-US" sz="1200">
                <a:solidFill>
                  <a:schemeClr val="accent6"/>
                </a:solidFill>
              </a:rPr>
              <a:t>()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81" name="Curved Connector 180">
            <a:extLst>
              <a:ext uri="{FF2B5EF4-FFF2-40B4-BE49-F238E27FC236}">
                <a16:creationId xmlns:a16="http://schemas.microsoft.com/office/drawing/2014/main" id="{65C33D52-A25C-F847-8085-246F9CFB2D13}"/>
              </a:ext>
            </a:extLst>
          </p:cNvPr>
          <p:cNvCxnSpPr>
            <a:cxnSpLocks/>
          </p:cNvCxnSpPr>
          <p:nvPr/>
        </p:nvCxnSpPr>
        <p:spPr>
          <a:xfrm>
            <a:off x="12173617" y="2479130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8563E02-6785-EE4E-A755-952CA1759026}"/>
              </a:ext>
            </a:extLst>
          </p:cNvPr>
          <p:cNvSpPr/>
          <p:nvPr/>
        </p:nvSpPr>
        <p:spPr>
          <a:xfrm>
            <a:off x="12127611" y="2583928"/>
            <a:ext cx="129933" cy="23371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3" name="Curved Connector 12">
            <a:extLst>
              <a:ext uri="{FF2B5EF4-FFF2-40B4-BE49-F238E27FC236}">
                <a16:creationId xmlns:a16="http://schemas.microsoft.com/office/drawing/2014/main" id="{D27FE0A1-4681-8745-9C89-506A378742DC}"/>
              </a:ext>
            </a:extLst>
          </p:cNvPr>
          <p:cNvCxnSpPr>
            <a:cxnSpLocks/>
          </p:cNvCxnSpPr>
          <p:nvPr/>
        </p:nvCxnSpPr>
        <p:spPr>
          <a:xfrm flipH="1">
            <a:off x="12167320" y="2814462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CD6D683-B138-1045-ACD8-4CB62ED69530}"/>
              </a:ext>
            </a:extLst>
          </p:cNvPr>
          <p:cNvGrpSpPr/>
          <p:nvPr/>
        </p:nvGrpSpPr>
        <p:grpSpPr>
          <a:xfrm>
            <a:off x="6801730" y="3355128"/>
            <a:ext cx="1217805" cy="852598"/>
            <a:chOff x="14256889" y="4659447"/>
            <a:chExt cx="1357466" cy="852598"/>
          </a:xfrm>
        </p:grpSpPr>
        <p:sp>
          <p:nvSpPr>
            <p:cNvPr id="194" name="Rectangle 62">
              <a:extLst>
                <a:ext uri="{FF2B5EF4-FFF2-40B4-BE49-F238E27FC236}">
                  <a16:creationId xmlns:a16="http://schemas.microsoft.com/office/drawing/2014/main" id="{DE70DFD2-865A-DD42-A326-95B0790E6D13}"/>
                </a:ext>
              </a:extLst>
            </p:cNvPr>
            <p:cNvSpPr/>
            <p:nvPr/>
          </p:nvSpPr>
          <p:spPr>
            <a:xfrm>
              <a:off x="14256889" y="4659447"/>
              <a:ext cx="1357466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0C526CB-83CB-B34F-BB22-921C30DE14FB}"/>
                </a:ext>
              </a:extLst>
            </p:cNvPr>
            <p:cNvSpPr/>
            <p:nvPr/>
          </p:nvSpPr>
          <p:spPr>
            <a:xfrm>
              <a:off x="14828302" y="5188149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EF62819-DD0E-E348-9D2D-A05741DE2D77}"/>
                </a:ext>
              </a:extLst>
            </p:cNvPr>
            <p:cNvCxnSpPr>
              <a:cxnSpLocks/>
            </p:cNvCxnSpPr>
            <p:nvPr/>
          </p:nvCxnSpPr>
          <p:spPr>
            <a:xfrm>
              <a:off x="14904502" y="5213794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33CF8CC-3240-154A-AFC4-C9CD1FE11EB0}"/>
              </a:ext>
            </a:extLst>
          </p:cNvPr>
          <p:cNvCxnSpPr>
            <a:cxnSpLocks/>
          </p:cNvCxnSpPr>
          <p:nvPr/>
        </p:nvCxnSpPr>
        <p:spPr>
          <a:xfrm>
            <a:off x="6297494" y="3599492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C9BFAAE-B8E4-F846-95AA-957D0C7E8A72}"/>
              </a:ext>
            </a:extLst>
          </p:cNvPr>
          <p:cNvCxnSpPr>
            <a:cxnSpLocks/>
          </p:cNvCxnSpPr>
          <p:nvPr/>
        </p:nvCxnSpPr>
        <p:spPr>
          <a:xfrm>
            <a:off x="6358098" y="4046953"/>
            <a:ext cx="10188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B7E46E7-A8BC-804A-81B1-D7AB1D98FE3E}"/>
              </a:ext>
            </a:extLst>
          </p:cNvPr>
          <p:cNvSpPr/>
          <p:nvPr/>
        </p:nvSpPr>
        <p:spPr>
          <a:xfrm>
            <a:off x="10434287" y="2438540"/>
            <a:ext cx="168894" cy="597793"/>
          </a:xfrm>
          <a:prstGeom prst="rect">
            <a:avLst/>
          </a:prstGeom>
          <a:solidFill>
            <a:srgbClr val="59595A"/>
          </a:solidFill>
          <a:ln>
            <a:solidFill>
              <a:srgbClr val="59595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E6C50E-906C-2C47-A0B7-0D79836B876A}"/>
              </a:ext>
            </a:extLst>
          </p:cNvPr>
          <p:cNvSpPr/>
          <p:nvPr/>
        </p:nvSpPr>
        <p:spPr>
          <a:xfrm>
            <a:off x="12039316" y="2471793"/>
            <a:ext cx="143448" cy="5001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B58D59-7609-5D46-AD51-AF085AD8B6F0}"/>
              </a:ext>
            </a:extLst>
          </p:cNvPr>
          <p:cNvCxnSpPr>
            <a:cxnSpLocks/>
          </p:cNvCxnSpPr>
          <p:nvPr/>
        </p:nvCxnSpPr>
        <p:spPr>
          <a:xfrm>
            <a:off x="4238810" y="1725355"/>
            <a:ext cx="21082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CE5758-C53B-5944-8AD7-13EE837931A2}"/>
              </a:ext>
            </a:extLst>
          </p:cNvPr>
          <p:cNvCxnSpPr>
            <a:cxnSpLocks/>
          </p:cNvCxnSpPr>
          <p:nvPr/>
        </p:nvCxnSpPr>
        <p:spPr>
          <a:xfrm flipV="1">
            <a:off x="4248944" y="1996498"/>
            <a:ext cx="199315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3CCE40-81F3-CB41-9A71-B582AACA7EC9}"/>
              </a:ext>
            </a:extLst>
          </p:cNvPr>
          <p:cNvSpPr txBox="1"/>
          <p:nvPr/>
        </p:nvSpPr>
        <p:spPr>
          <a:xfrm>
            <a:off x="4180182" y="1762903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parse(“listTags”)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E84621-17D5-0D43-89D3-DE948FC16E2C}"/>
              </a:ext>
            </a:extLst>
          </p:cNvPr>
          <p:cNvCxnSpPr>
            <a:cxnSpLocks/>
          </p:cNvCxnSpPr>
          <p:nvPr/>
        </p:nvCxnSpPr>
        <p:spPr>
          <a:xfrm>
            <a:off x="6378129" y="2243066"/>
            <a:ext cx="244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D5EABF-3525-EE4B-A5B5-BE9B82AAA189}"/>
              </a:ext>
            </a:extLst>
          </p:cNvPr>
          <p:cNvCxnSpPr>
            <a:cxnSpLocks/>
          </p:cNvCxnSpPr>
          <p:nvPr/>
        </p:nvCxnSpPr>
        <p:spPr>
          <a:xfrm>
            <a:off x="4238810" y="3386001"/>
            <a:ext cx="19893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9C7F790-0A59-BF47-A630-756A60A33E56}"/>
              </a:ext>
            </a:extLst>
          </p:cNvPr>
          <p:cNvSpPr/>
          <p:nvPr/>
        </p:nvSpPr>
        <p:spPr>
          <a:xfrm>
            <a:off x="8810312" y="2428875"/>
            <a:ext cx="168896" cy="8273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Rectangle 64"/>
          <p:cNvSpPr/>
          <p:nvPr/>
        </p:nvSpPr>
        <p:spPr>
          <a:xfrm>
            <a:off x="6234526" y="1992923"/>
            <a:ext cx="152401" cy="21526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93D791-6CB7-AD45-A521-3585EDFA5892}"/>
              </a:ext>
            </a:extLst>
          </p:cNvPr>
          <p:cNvSpPr txBox="1"/>
          <p:nvPr/>
        </p:nvSpPr>
        <p:spPr>
          <a:xfrm>
            <a:off x="6771782" y="1888973"/>
            <a:ext cx="16864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model.getBattleState()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2169" y="1393564"/>
            <a:ext cx="152400" cy="28993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42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130</cp:revision>
  <dcterms:created xsi:type="dcterms:W3CDTF">2016-07-22T14:33:02Z</dcterms:created>
  <dcterms:modified xsi:type="dcterms:W3CDTF">2019-04-15T14:27:13Z</dcterms:modified>
</cp:coreProperties>
</file>