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4400212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20000" y="368208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36056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0192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48348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2000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0192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48348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20000" y="273600"/>
            <a:ext cx="129596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36056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</a:t>
            </a:r>
            <a:r>
              <a:rPr b="0" lang="en-SG" sz="4400" spc="-1" strike="noStrike">
                <a:latin typeface="Arial"/>
              </a:rPr>
              <a:t>to edit </a:t>
            </a:r>
            <a:r>
              <a:rPr b="0" lang="en-SG" sz="4400" spc="-1" strike="noStrike">
                <a:latin typeface="Arial"/>
              </a:rPr>
              <a:t>the </a:t>
            </a:r>
            <a:r>
              <a:rPr b="0" lang="en-SG" sz="4400" spc="-1" strike="noStrike">
                <a:latin typeface="Arial"/>
              </a:rPr>
              <a:t>title </a:t>
            </a:r>
            <a:r>
              <a:rPr b="0" lang="en-SG" sz="4400" spc="-1" strike="noStrike">
                <a:latin typeface="Arial"/>
              </a:rPr>
              <a:t>text </a:t>
            </a:r>
            <a:r>
              <a:rPr b="0" lang="en-SG" sz="4400" spc="-1" strike="noStrike">
                <a:latin typeface="Arial"/>
              </a:rPr>
              <a:t>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191040" y="576360"/>
            <a:ext cx="4791240" cy="4567320"/>
          </a:xfrm>
          <a:prstGeom prst="roundRect">
            <a:avLst>
              <a:gd name="adj" fmla="val 3484"/>
            </a:avLst>
          </a:prstGeom>
          <a:solidFill>
            <a:srgbClr val="99ffff"/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9999"/>
                </a:solidFill>
                <a:latin typeface="Calibri"/>
                <a:ea typeface="DejaVu Sans"/>
              </a:rPr>
              <a:t>Battle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8199000" y="576360"/>
            <a:ext cx="4945680" cy="45673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7030a0"/>
                </a:solidFill>
                <a:latin typeface="Calibri"/>
                <a:ea typeface="DejaVu Sans"/>
              </a:rPr>
              <a:t>Model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3440880" y="950760"/>
            <a:ext cx="2141280" cy="735480"/>
          </a:xfrm>
          <a:prstGeom prst="rect">
            <a:avLst/>
          </a:prstGeom>
          <a:solidFill>
            <a:srgbClr val="009999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:Battle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41" name="Line 4"/>
          <p:cNvSpPr/>
          <p:nvPr/>
        </p:nvSpPr>
        <p:spPr>
          <a:xfrm flipH="1">
            <a:off x="4536000" y="1686960"/>
            <a:ext cx="2520" cy="3456720"/>
          </a:xfrm>
          <a:prstGeom prst="line">
            <a:avLst/>
          </a:prstGeom>
          <a:ln w="19080">
            <a:solidFill>
              <a:srgbClr val="009999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 flipV="1">
            <a:off x="4642200" y="2365920"/>
            <a:ext cx="473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7030a0"/>
          </a:solidFill>
          <a:ln w="19080">
            <a:solidFill>
              <a:srgbClr val="999999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 flipV="1">
            <a:off x="4642200" y="2880000"/>
            <a:ext cx="716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7030a0"/>
          </a:solidFill>
          <a:ln w="19080">
            <a:solidFill>
              <a:srgbClr val="ff669a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flipV="1">
            <a:off x="4642200" y="3547080"/>
            <a:ext cx="716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7030a0"/>
          </a:solidFill>
          <a:ln w="19080">
            <a:solidFill>
              <a:srgbClr val="ff669a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4434480" y="2120040"/>
            <a:ext cx="207720" cy="2731320"/>
          </a:xfrm>
          <a:prstGeom prst="rect">
            <a:avLst/>
          </a:prstGeom>
          <a:solidFill>
            <a:srgbClr val="009999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6" name="CustomShape 9"/>
          <p:cNvSpPr/>
          <p:nvPr/>
        </p:nvSpPr>
        <p:spPr>
          <a:xfrm>
            <a:off x="4642200" y="2185560"/>
            <a:ext cx="473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8390880" y="950760"/>
            <a:ext cx="2141280" cy="735480"/>
          </a:xfrm>
          <a:prstGeom prst="rect">
            <a:avLst/>
          </a:prstGeom>
          <a:solidFill>
            <a:srgbClr val="999999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:Player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48" name="Line 11"/>
          <p:cNvSpPr/>
          <p:nvPr/>
        </p:nvSpPr>
        <p:spPr>
          <a:xfrm>
            <a:off x="9488520" y="1686960"/>
            <a:ext cx="0" cy="3456720"/>
          </a:xfrm>
          <a:prstGeom prst="line">
            <a:avLst/>
          </a:prstGeom>
          <a:ln w="19080">
            <a:solidFill>
              <a:srgbClr val="999999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9380520" y="2178720"/>
            <a:ext cx="207720" cy="187920"/>
          </a:xfrm>
          <a:prstGeom prst="rect">
            <a:avLst/>
          </a:prstGeom>
          <a:solidFill>
            <a:srgbClr val="999999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0" name="CustomShape 13"/>
          <p:cNvSpPr/>
          <p:nvPr/>
        </p:nvSpPr>
        <p:spPr>
          <a:xfrm flipV="1">
            <a:off x="2918880" y="2129040"/>
            <a:ext cx="151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4"/>
          <p:cNvSpPr/>
          <p:nvPr/>
        </p:nvSpPr>
        <p:spPr>
          <a:xfrm flipV="1">
            <a:off x="2926800" y="4853880"/>
            <a:ext cx="150768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5"/>
          <p:cNvSpPr/>
          <p:nvPr/>
        </p:nvSpPr>
        <p:spPr>
          <a:xfrm>
            <a:off x="2260440" y="1860120"/>
            <a:ext cx="217404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performAttack()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53" name="Line 16"/>
          <p:cNvSpPr/>
          <p:nvPr/>
        </p:nvSpPr>
        <p:spPr>
          <a:xfrm flipH="1">
            <a:off x="6967440" y="4278960"/>
            <a:ext cx="360" cy="864720"/>
          </a:xfrm>
          <a:prstGeom prst="line">
            <a:avLst/>
          </a:prstGeom>
          <a:ln w="19080">
            <a:solidFill>
              <a:srgbClr val="009999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6863760" y="4244040"/>
            <a:ext cx="207720" cy="452520"/>
          </a:xfrm>
          <a:prstGeom prst="rect">
            <a:avLst/>
          </a:prstGeom>
          <a:solidFill>
            <a:srgbClr val="009999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6119640" y="3714120"/>
            <a:ext cx="1642320" cy="564120"/>
          </a:xfrm>
          <a:prstGeom prst="rect">
            <a:avLst/>
          </a:prstGeom>
          <a:solidFill>
            <a:srgbClr val="009999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:AttackResult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10820160" y="924840"/>
            <a:ext cx="2141280" cy="735480"/>
          </a:xfrm>
          <a:prstGeom prst="rect">
            <a:avLst/>
          </a:prstGeom>
          <a:solidFill>
            <a:srgbClr val="ff669a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:MapGrid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57" name="Line 20"/>
          <p:cNvSpPr/>
          <p:nvPr/>
        </p:nvSpPr>
        <p:spPr>
          <a:xfrm>
            <a:off x="11917800" y="1661040"/>
            <a:ext cx="0" cy="3482640"/>
          </a:xfrm>
          <a:prstGeom prst="line">
            <a:avLst/>
          </a:prstGeom>
          <a:ln w="19080">
            <a:solidFill>
              <a:srgbClr val="ff669a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11809800" y="2692800"/>
            <a:ext cx="207720" cy="187920"/>
          </a:xfrm>
          <a:prstGeom prst="rect">
            <a:avLst/>
          </a:prstGeom>
          <a:solidFill>
            <a:srgbClr val="ff669a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9" name="CustomShape 22"/>
          <p:cNvSpPr/>
          <p:nvPr/>
        </p:nvSpPr>
        <p:spPr>
          <a:xfrm>
            <a:off x="7974360" y="1873440"/>
            <a:ext cx="142488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getMapGrid()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4636440" y="2700000"/>
            <a:ext cx="717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4"/>
          <p:cNvSpPr/>
          <p:nvPr/>
        </p:nvSpPr>
        <p:spPr>
          <a:xfrm>
            <a:off x="10430280" y="2403000"/>
            <a:ext cx="109656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attackCell()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11807280" y="3359880"/>
            <a:ext cx="207720" cy="187920"/>
          </a:xfrm>
          <a:prstGeom prst="rect">
            <a:avLst/>
          </a:prstGeom>
          <a:solidFill>
            <a:srgbClr val="ff669a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3" name="CustomShape 26"/>
          <p:cNvSpPr/>
          <p:nvPr/>
        </p:nvSpPr>
        <p:spPr>
          <a:xfrm flipV="1">
            <a:off x="4586040" y="3359160"/>
            <a:ext cx="722124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10033200" y="3106080"/>
            <a:ext cx="149112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getCellStatus()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65" name="CustomShape 28"/>
          <p:cNvSpPr/>
          <p:nvPr/>
        </p:nvSpPr>
        <p:spPr>
          <a:xfrm>
            <a:off x="4903560" y="2880720"/>
            <a:ext cx="109656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ff669a"/>
                </a:solidFill>
                <a:latin typeface="Calibri"/>
                <a:ea typeface="DejaVu Sans"/>
              </a:rPr>
              <a:t>hit or </a:t>
            </a:r>
            <a:r>
              <a:rPr b="0" lang="en-SG" sz="1400" spc="-1" strike="noStrike">
                <a:solidFill>
                  <a:srgbClr val="ff669a"/>
                </a:solidFill>
                <a:latin typeface="Calibri"/>
                <a:ea typeface="DejaVu Sans"/>
              </a:rPr>
              <a:t>miss?</a:t>
            </a:r>
            <a:endParaRPr b="0" lang="en-SG" sz="1400" spc="-1" strike="noStrike">
              <a:solidFill>
                <a:srgbClr val="ff669a"/>
              </a:solidFill>
              <a:latin typeface="Arial"/>
            </a:endParaRPr>
          </a:p>
        </p:txBody>
      </p:sp>
      <p:sp>
        <p:nvSpPr>
          <p:cNvPr id="66" name="Line 29"/>
          <p:cNvSpPr/>
          <p:nvPr/>
        </p:nvSpPr>
        <p:spPr>
          <a:xfrm>
            <a:off x="4642200" y="3950280"/>
            <a:ext cx="1477440" cy="0"/>
          </a:xfrm>
          <a:prstGeom prst="line">
            <a:avLst/>
          </a:prstGeom>
          <a:ln>
            <a:solidFill>
              <a:srgbClr val="00999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0"/>
          <p:cNvSpPr/>
          <p:nvPr/>
        </p:nvSpPr>
        <p:spPr>
          <a:xfrm flipV="1">
            <a:off x="4642200" y="4696200"/>
            <a:ext cx="222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7030a0"/>
          </a:solidFill>
          <a:ln w="19080">
            <a:solidFill>
              <a:srgbClr val="009999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</TotalTime>
  <Application>LibreOffice/6.0.7.3$Linux_X86_64 LibreOffice_project/00m0$Build-3</Application>
  <Words>67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en-SG</dc:language>
  <cp:lastModifiedBy/>
  <dcterms:modified xsi:type="dcterms:W3CDTF">2019-04-14T09:42:42Z</dcterms:modified>
  <cp:revision>133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