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45" autoAdjust="0"/>
  </p:normalViewPr>
  <p:slideViewPr>
    <p:cSldViewPr showGuides="1">
      <p:cViewPr varScale="1">
        <p:scale>
          <a:sx n="70" d="100"/>
          <a:sy n="70" d="100"/>
        </p:scale>
        <p:origin x="206" y="34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Should I </a:t>
            </a:r>
            <a:r>
              <a:rPr lang="en-SG"/>
              <a:t>include both?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json serializable stats? Or just end</a:t>
            </a:r>
          </a:p>
          <a:p>
            <a:r>
              <a:rPr lang="en-SG" dirty="0"/>
              <a:t>Remove those on 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5">
            <a:extLst>
              <a:ext uri="{FF2B5EF4-FFF2-40B4-BE49-F238E27FC236}">
                <a16:creationId xmlns:a16="http://schemas.microsoft.com/office/drawing/2014/main" id="{7EDEFD44-220B-4F16-9705-87270D40A9DE}"/>
              </a:ext>
            </a:extLst>
          </p:cNvPr>
          <p:cNvSpPr/>
          <p:nvPr/>
        </p:nvSpPr>
        <p:spPr>
          <a:xfrm>
            <a:off x="10317621" y="170813"/>
            <a:ext cx="4182854" cy="6582967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Storage (change </a:t>
            </a:r>
            <a:r>
              <a:rPr lang="en-US" sz="1200" b="1" dirty="0" err="1">
                <a:solidFill>
                  <a:schemeClr val="accent3">
                    <a:lumMod val="50000"/>
                  </a:schemeClr>
                </a:solidFill>
              </a:rPr>
              <a:t>colour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8525426" y="145258"/>
            <a:ext cx="1710363" cy="66495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253752" y="145258"/>
            <a:ext cx="4258586" cy="664955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356376" y="1674002"/>
            <a:ext cx="1002" cy="1389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90634" y="1668091"/>
            <a:ext cx="138706" cy="357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016248" y="1520174"/>
            <a:ext cx="1525045" cy="9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18188" y="2697782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87215" y="2008707"/>
            <a:ext cx="22776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2"/>
          <p:cNvSpPr/>
          <p:nvPr/>
        </p:nvSpPr>
        <p:spPr>
          <a:xfrm>
            <a:off x="10327828" y="1357205"/>
            <a:ext cx="1974798" cy="35122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:StorageManager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8642823" y="2505324"/>
            <a:ext cx="1532257" cy="2690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PlayerStatistics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398415" y="2713286"/>
            <a:ext cx="9028" cy="43733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344038" y="3276600"/>
            <a:ext cx="179136" cy="4148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441281" y="3276599"/>
            <a:ext cx="2937036" cy="108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552884" y="1316853"/>
            <a:ext cx="1650371" cy="3571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SaveCommand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72518" y="2890740"/>
            <a:ext cx="46074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69487" y="6321781"/>
            <a:ext cx="12364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110540" y="1707415"/>
            <a:ext cx="0" cy="578148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2994481" y="4343400"/>
            <a:ext cx="145179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readStatisticsData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67047" y="2890739"/>
            <a:ext cx="193342" cy="35840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6211085" y="6492298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6893169" y="3017243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getPlayerStats()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6429340" y="4915773"/>
            <a:ext cx="28721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6440015" y="3693907"/>
            <a:ext cx="296044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6340118" y="5603229"/>
            <a:ext cx="2098168" cy="1045533"/>
            <a:chOff x="13876547" y="5116008"/>
            <a:chExt cx="2098168" cy="104553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339611" y="5331132"/>
              <a:ext cx="1635104" cy="30823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5061109" y="5617651"/>
              <a:ext cx="212001" cy="2334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6547" y="5116008"/>
              <a:ext cx="45032" cy="10455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6429340" y="5939802"/>
            <a:ext cx="3894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1793081" y="6467988"/>
            <a:ext cx="4534710" cy="680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6400876" y="3969256"/>
            <a:ext cx="2933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65A584-4559-4D2A-91FD-3C1FC0E178C6}"/>
              </a:ext>
            </a:extLst>
          </p:cNvPr>
          <p:cNvSpPr txBox="1"/>
          <p:nvPr/>
        </p:nvSpPr>
        <p:spPr>
          <a:xfrm>
            <a:off x="6912513" y="3746956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getStorage()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AFFB1-5822-4FD4-9181-238F426358D8}"/>
              </a:ext>
            </a:extLst>
          </p:cNvPr>
          <p:cNvSpPr/>
          <p:nvPr/>
        </p:nvSpPr>
        <p:spPr>
          <a:xfrm>
            <a:off x="9325176" y="3969256"/>
            <a:ext cx="194756" cy="10351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0AA690-545C-4CF2-B7FE-564CD9109B93}"/>
              </a:ext>
            </a:extLst>
          </p:cNvPr>
          <p:cNvSpPr/>
          <p:nvPr/>
        </p:nvSpPr>
        <p:spPr>
          <a:xfrm>
            <a:off x="11004068" y="4124442"/>
            <a:ext cx="212945" cy="73182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35A39A-9E3F-4E0E-91BC-A78847CC8648}"/>
              </a:ext>
            </a:extLst>
          </p:cNvPr>
          <p:cNvSpPr txBox="1"/>
          <p:nvPr/>
        </p:nvSpPr>
        <p:spPr>
          <a:xfrm>
            <a:off x="3530239" y="1330919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statsCommand()</a:t>
            </a:r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6FC323B1-2B82-4579-9AE9-62047F74BEE6}"/>
              </a:ext>
            </a:extLst>
          </p:cNvPr>
          <p:cNvCxnSpPr>
            <a:cxnSpLocks/>
          </p:cNvCxnSpPr>
          <p:nvPr/>
        </p:nvCxnSpPr>
        <p:spPr>
          <a:xfrm>
            <a:off x="12859765" y="4232522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12">
            <a:extLst>
              <a:ext uri="{FF2B5EF4-FFF2-40B4-BE49-F238E27FC236}">
                <a16:creationId xmlns:a16="http://schemas.microsoft.com/office/drawing/2014/main" id="{5B09C6A8-9ED8-464C-98AD-5EACA3A3F981}"/>
              </a:ext>
            </a:extLst>
          </p:cNvPr>
          <p:cNvCxnSpPr>
            <a:cxnSpLocks/>
          </p:cNvCxnSpPr>
          <p:nvPr/>
        </p:nvCxnSpPr>
        <p:spPr>
          <a:xfrm flipH="1">
            <a:off x="12861189" y="4523535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E0E757-B5F9-4914-A065-9AF840CA7642}"/>
              </a:ext>
            </a:extLst>
          </p:cNvPr>
          <p:cNvCxnSpPr>
            <a:cxnSpLocks/>
          </p:cNvCxnSpPr>
          <p:nvPr/>
        </p:nvCxnSpPr>
        <p:spPr>
          <a:xfrm>
            <a:off x="9519932" y="4124442"/>
            <a:ext cx="1491290" cy="89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5BAADC-17A8-4CD1-820F-2C3D160494A7}"/>
              </a:ext>
            </a:extLst>
          </p:cNvPr>
          <p:cNvSpPr txBox="1"/>
          <p:nvPr/>
        </p:nvSpPr>
        <p:spPr>
          <a:xfrm>
            <a:off x="9243344" y="3885546"/>
            <a:ext cx="15612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readStatistics</a:t>
            </a:r>
            <a:r>
              <a:rPr lang="en-US" dirty="0"/>
              <a:t>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81D3A8-BE91-4314-9ED1-52FE78946742}"/>
              </a:ext>
            </a:extLst>
          </p:cNvPr>
          <p:cNvCxnSpPr>
            <a:cxnSpLocks/>
          </p:cNvCxnSpPr>
          <p:nvPr/>
        </p:nvCxnSpPr>
        <p:spPr>
          <a:xfrm>
            <a:off x="11217013" y="4241065"/>
            <a:ext cx="14375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7969AA-E731-4408-8664-8F16065120B2}"/>
              </a:ext>
            </a:extLst>
          </p:cNvPr>
          <p:cNvSpPr txBox="1"/>
          <p:nvPr/>
        </p:nvSpPr>
        <p:spPr>
          <a:xfrm>
            <a:off x="11188124" y="3882448"/>
            <a:ext cx="1588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getStatisticsFilePath()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19AA9CFB-2012-4C2D-9ECD-D97D088C66D5}"/>
              </a:ext>
            </a:extLst>
          </p:cNvPr>
          <p:cNvSpPr/>
          <p:nvPr/>
        </p:nvSpPr>
        <p:spPr>
          <a:xfrm>
            <a:off x="11896854" y="2407097"/>
            <a:ext cx="1974798" cy="35122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:JsonStatisticsStorage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C2518A-FD82-41D4-B671-D1EA18A1D73D}"/>
              </a:ext>
            </a:extLst>
          </p:cNvPr>
          <p:cNvCxnSpPr>
            <a:cxnSpLocks/>
          </p:cNvCxnSpPr>
          <p:nvPr/>
        </p:nvCxnSpPr>
        <p:spPr>
          <a:xfrm>
            <a:off x="11217013" y="4661166"/>
            <a:ext cx="1492713" cy="1963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633B8C-7C59-4AAC-8DDE-B0CF83EA0144}"/>
              </a:ext>
            </a:extLst>
          </p:cNvPr>
          <p:cNvCxnSpPr>
            <a:cxnSpLocks/>
          </p:cNvCxnSpPr>
          <p:nvPr/>
        </p:nvCxnSpPr>
        <p:spPr>
          <a:xfrm flipH="1">
            <a:off x="12761040" y="2805504"/>
            <a:ext cx="15508" cy="540335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4A59CE-33A3-4AB1-8DD7-20DD76A58808}"/>
              </a:ext>
            </a:extLst>
          </p:cNvPr>
          <p:cNvCxnSpPr>
            <a:cxnSpLocks/>
          </p:cNvCxnSpPr>
          <p:nvPr/>
        </p:nvCxnSpPr>
        <p:spPr>
          <a:xfrm>
            <a:off x="9490298" y="4842446"/>
            <a:ext cx="1492713" cy="1963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EA9C787-615A-40B7-AA16-ED1777D8A108}"/>
              </a:ext>
            </a:extLst>
          </p:cNvPr>
          <p:cNvSpPr/>
          <p:nvPr/>
        </p:nvSpPr>
        <p:spPr>
          <a:xfrm>
            <a:off x="12643293" y="4232522"/>
            <a:ext cx="212945" cy="49165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6FDA33-8287-4103-899C-439B177D8848}"/>
              </a:ext>
            </a:extLst>
          </p:cNvPr>
          <p:cNvSpPr/>
          <p:nvPr/>
        </p:nvSpPr>
        <p:spPr>
          <a:xfrm>
            <a:off x="12867512" y="4319424"/>
            <a:ext cx="85940" cy="2111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53636-DBE8-48CA-955C-8F4DCB015F38}"/>
              </a:ext>
            </a:extLst>
          </p:cNvPr>
          <p:cNvSpPr txBox="1"/>
          <p:nvPr/>
        </p:nvSpPr>
        <p:spPr>
          <a:xfrm>
            <a:off x="10946212" y="4425009"/>
            <a:ext cx="15612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PlayerStatistics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B8F999-4682-4139-91EB-06B57784124E}"/>
              </a:ext>
            </a:extLst>
          </p:cNvPr>
          <p:cNvSpPr txBox="1"/>
          <p:nvPr/>
        </p:nvSpPr>
        <p:spPr>
          <a:xfrm>
            <a:off x="9242960" y="4588203"/>
            <a:ext cx="15612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PlayerStatistics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3927C1-D572-40F6-907D-136BF55B3EE4}"/>
              </a:ext>
            </a:extLst>
          </p:cNvPr>
          <p:cNvSpPr/>
          <p:nvPr/>
        </p:nvSpPr>
        <p:spPr>
          <a:xfrm>
            <a:off x="9325176" y="5224665"/>
            <a:ext cx="194756" cy="10351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8E5FA8-A8F9-496B-A308-7486536CA406}"/>
              </a:ext>
            </a:extLst>
          </p:cNvPr>
          <p:cNvCxnSpPr>
            <a:cxnSpLocks/>
          </p:cNvCxnSpPr>
          <p:nvPr/>
        </p:nvCxnSpPr>
        <p:spPr>
          <a:xfrm>
            <a:off x="6408607" y="5250200"/>
            <a:ext cx="2933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FA8BB4B-E053-488F-8326-50A1AC9B0644}"/>
              </a:ext>
            </a:extLst>
          </p:cNvPr>
          <p:cNvSpPr txBox="1"/>
          <p:nvPr/>
        </p:nvSpPr>
        <p:spPr>
          <a:xfrm>
            <a:off x="6920244" y="5027900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getStorage()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5">
            <a:extLst>
              <a:ext uri="{FF2B5EF4-FFF2-40B4-BE49-F238E27FC236}">
                <a16:creationId xmlns:a16="http://schemas.microsoft.com/office/drawing/2014/main" id="{7EDEFD44-220B-4F16-9705-87270D40A9DE}"/>
              </a:ext>
            </a:extLst>
          </p:cNvPr>
          <p:cNvSpPr/>
          <p:nvPr/>
        </p:nvSpPr>
        <p:spPr>
          <a:xfrm>
            <a:off x="10317621" y="170813"/>
            <a:ext cx="4182854" cy="6582967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Storage (change </a:t>
            </a:r>
            <a:r>
              <a:rPr lang="en-US" sz="1200" b="1" dirty="0" err="1">
                <a:solidFill>
                  <a:schemeClr val="accent3">
                    <a:lumMod val="50000"/>
                  </a:schemeClr>
                </a:solidFill>
              </a:rPr>
              <a:t>colour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8525426" y="145258"/>
            <a:ext cx="1710363" cy="66495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253752" y="145258"/>
            <a:ext cx="4258586" cy="664955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356376" y="1674002"/>
            <a:ext cx="1002" cy="1389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90634" y="1668091"/>
            <a:ext cx="138706" cy="357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016248" y="1520174"/>
            <a:ext cx="1525045" cy="9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18188" y="2697782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87215" y="2008707"/>
            <a:ext cx="22776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2"/>
          <p:cNvSpPr/>
          <p:nvPr/>
        </p:nvSpPr>
        <p:spPr>
          <a:xfrm>
            <a:off x="10327828" y="1357205"/>
            <a:ext cx="1974798" cy="35122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:StorageManager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8642823" y="2505324"/>
            <a:ext cx="1532257" cy="2690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PlayerStatistics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398415" y="2713286"/>
            <a:ext cx="9028" cy="43733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344038" y="3276600"/>
            <a:ext cx="179136" cy="4148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441281" y="3276599"/>
            <a:ext cx="2937036" cy="108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72518" y="2890740"/>
            <a:ext cx="46074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69487" y="6321781"/>
            <a:ext cx="12364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110540" y="1707415"/>
            <a:ext cx="0" cy="578148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2994481" y="4343400"/>
            <a:ext cx="145179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readStatisticsData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67047" y="2890739"/>
            <a:ext cx="193342" cy="35840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6211085" y="6492298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6893169" y="3017243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getPlayerStats()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6429340" y="4915773"/>
            <a:ext cx="28721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6440015" y="3693907"/>
            <a:ext cx="296044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6340118" y="5603229"/>
            <a:ext cx="2098168" cy="1045533"/>
            <a:chOff x="13876547" y="5116008"/>
            <a:chExt cx="2098168" cy="104553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339611" y="5331132"/>
              <a:ext cx="1635104" cy="30823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5061109" y="5617651"/>
              <a:ext cx="212001" cy="2334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6547" y="5116008"/>
              <a:ext cx="45032" cy="10455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6429340" y="5939802"/>
            <a:ext cx="3894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1793081" y="6467988"/>
            <a:ext cx="4534710" cy="680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6400876" y="3969256"/>
            <a:ext cx="2933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65A584-4559-4D2A-91FD-3C1FC0E178C6}"/>
              </a:ext>
            </a:extLst>
          </p:cNvPr>
          <p:cNvSpPr txBox="1"/>
          <p:nvPr/>
        </p:nvSpPr>
        <p:spPr>
          <a:xfrm>
            <a:off x="6912513" y="3746956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getStorage()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AFFB1-5822-4FD4-9181-238F426358D8}"/>
              </a:ext>
            </a:extLst>
          </p:cNvPr>
          <p:cNvSpPr/>
          <p:nvPr/>
        </p:nvSpPr>
        <p:spPr>
          <a:xfrm>
            <a:off x="9325176" y="3969256"/>
            <a:ext cx="194756" cy="10351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0AA690-545C-4CF2-B7FE-564CD9109B93}"/>
              </a:ext>
            </a:extLst>
          </p:cNvPr>
          <p:cNvSpPr/>
          <p:nvPr/>
        </p:nvSpPr>
        <p:spPr>
          <a:xfrm>
            <a:off x="11004068" y="4124442"/>
            <a:ext cx="212945" cy="73182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6FC323B1-2B82-4579-9AE9-62047F74BEE6}"/>
              </a:ext>
            </a:extLst>
          </p:cNvPr>
          <p:cNvCxnSpPr>
            <a:cxnSpLocks/>
          </p:cNvCxnSpPr>
          <p:nvPr/>
        </p:nvCxnSpPr>
        <p:spPr>
          <a:xfrm>
            <a:off x="12859765" y="4232522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12">
            <a:extLst>
              <a:ext uri="{FF2B5EF4-FFF2-40B4-BE49-F238E27FC236}">
                <a16:creationId xmlns:a16="http://schemas.microsoft.com/office/drawing/2014/main" id="{5B09C6A8-9ED8-464C-98AD-5EACA3A3F981}"/>
              </a:ext>
            </a:extLst>
          </p:cNvPr>
          <p:cNvCxnSpPr>
            <a:cxnSpLocks/>
          </p:cNvCxnSpPr>
          <p:nvPr/>
        </p:nvCxnSpPr>
        <p:spPr>
          <a:xfrm flipH="1">
            <a:off x="12861189" y="4523535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E0E757-B5F9-4914-A065-9AF840CA7642}"/>
              </a:ext>
            </a:extLst>
          </p:cNvPr>
          <p:cNvCxnSpPr>
            <a:cxnSpLocks/>
          </p:cNvCxnSpPr>
          <p:nvPr/>
        </p:nvCxnSpPr>
        <p:spPr>
          <a:xfrm>
            <a:off x="9519932" y="4124442"/>
            <a:ext cx="1491290" cy="89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5BAADC-17A8-4CD1-820F-2C3D160494A7}"/>
              </a:ext>
            </a:extLst>
          </p:cNvPr>
          <p:cNvSpPr txBox="1"/>
          <p:nvPr/>
        </p:nvSpPr>
        <p:spPr>
          <a:xfrm>
            <a:off x="9243344" y="3885546"/>
            <a:ext cx="15612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readStatistics</a:t>
            </a:r>
            <a:r>
              <a:rPr lang="en-US" dirty="0"/>
              <a:t>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81D3A8-BE91-4314-9ED1-52FE78946742}"/>
              </a:ext>
            </a:extLst>
          </p:cNvPr>
          <p:cNvCxnSpPr>
            <a:cxnSpLocks/>
          </p:cNvCxnSpPr>
          <p:nvPr/>
        </p:nvCxnSpPr>
        <p:spPr>
          <a:xfrm>
            <a:off x="11217013" y="4241065"/>
            <a:ext cx="14375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7969AA-E731-4408-8664-8F16065120B2}"/>
              </a:ext>
            </a:extLst>
          </p:cNvPr>
          <p:cNvSpPr txBox="1"/>
          <p:nvPr/>
        </p:nvSpPr>
        <p:spPr>
          <a:xfrm>
            <a:off x="11188124" y="3882448"/>
            <a:ext cx="1588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getStatisticsFilePath()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19AA9CFB-2012-4C2D-9ECD-D97D088C66D5}"/>
              </a:ext>
            </a:extLst>
          </p:cNvPr>
          <p:cNvSpPr/>
          <p:nvPr/>
        </p:nvSpPr>
        <p:spPr>
          <a:xfrm>
            <a:off x="11896854" y="2407097"/>
            <a:ext cx="1974798" cy="35122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:JsonStatisticsStorage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C2518A-FD82-41D4-B671-D1EA18A1D73D}"/>
              </a:ext>
            </a:extLst>
          </p:cNvPr>
          <p:cNvCxnSpPr>
            <a:cxnSpLocks/>
          </p:cNvCxnSpPr>
          <p:nvPr/>
        </p:nvCxnSpPr>
        <p:spPr>
          <a:xfrm>
            <a:off x="11217013" y="4661166"/>
            <a:ext cx="1492713" cy="1963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633B8C-7C59-4AAC-8DDE-B0CF83EA0144}"/>
              </a:ext>
            </a:extLst>
          </p:cNvPr>
          <p:cNvCxnSpPr>
            <a:cxnSpLocks/>
          </p:cNvCxnSpPr>
          <p:nvPr/>
        </p:nvCxnSpPr>
        <p:spPr>
          <a:xfrm flipH="1">
            <a:off x="12761040" y="2805504"/>
            <a:ext cx="15508" cy="540335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4A59CE-33A3-4AB1-8DD7-20DD76A58808}"/>
              </a:ext>
            </a:extLst>
          </p:cNvPr>
          <p:cNvCxnSpPr>
            <a:cxnSpLocks/>
          </p:cNvCxnSpPr>
          <p:nvPr/>
        </p:nvCxnSpPr>
        <p:spPr>
          <a:xfrm>
            <a:off x="9490298" y="4842446"/>
            <a:ext cx="1492713" cy="1963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EA9C787-615A-40B7-AA16-ED1777D8A108}"/>
              </a:ext>
            </a:extLst>
          </p:cNvPr>
          <p:cNvSpPr/>
          <p:nvPr/>
        </p:nvSpPr>
        <p:spPr>
          <a:xfrm>
            <a:off x="12643293" y="4232522"/>
            <a:ext cx="212945" cy="49165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6FDA33-8287-4103-899C-439B177D8848}"/>
              </a:ext>
            </a:extLst>
          </p:cNvPr>
          <p:cNvSpPr/>
          <p:nvPr/>
        </p:nvSpPr>
        <p:spPr>
          <a:xfrm>
            <a:off x="12867512" y="4319424"/>
            <a:ext cx="85940" cy="2111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53636-DBE8-48CA-955C-8F4DCB015F38}"/>
              </a:ext>
            </a:extLst>
          </p:cNvPr>
          <p:cNvSpPr txBox="1"/>
          <p:nvPr/>
        </p:nvSpPr>
        <p:spPr>
          <a:xfrm>
            <a:off x="10946212" y="4425009"/>
            <a:ext cx="15612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PlayerStatistics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B8F999-4682-4139-91EB-06B57784124E}"/>
              </a:ext>
            </a:extLst>
          </p:cNvPr>
          <p:cNvSpPr txBox="1"/>
          <p:nvPr/>
        </p:nvSpPr>
        <p:spPr>
          <a:xfrm>
            <a:off x="9242960" y="4588203"/>
            <a:ext cx="15612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PlayerStatistics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3927C1-D572-40F6-907D-136BF55B3EE4}"/>
              </a:ext>
            </a:extLst>
          </p:cNvPr>
          <p:cNvSpPr/>
          <p:nvPr/>
        </p:nvSpPr>
        <p:spPr>
          <a:xfrm>
            <a:off x="9325176" y="5224665"/>
            <a:ext cx="194756" cy="10351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188577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85</Words>
  <Application>Microsoft Office PowerPoint</Application>
  <PresentationFormat>Custom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boston cheong</cp:lastModifiedBy>
  <cp:revision>136</cp:revision>
  <dcterms:created xsi:type="dcterms:W3CDTF">2016-07-22T14:33:02Z</dcterms:created>
  <dcterms:modified xsi:type="dcterms:W3CDTF">2019-04-13T08:37:59Z</dcterms:modified>
</cp:coreProperties>
</file>