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7113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95" autoAdjust="0"/>
  </p:normalViewPr>
  <p:slideViewPr>
    <p:cSldViewPr showGuides="1">
      <p:cViewPr>
        <p:scale>
          <a:sx n="66" d="100"/>
          <a:sy n="66" d="100"/>
        </p:scale>
        <p:origin x="378" y="34"/>
      </p:cViewPr>
      <p:guideLst>
        <p:guide orient="horz" pos="1488"/>
        <p:guide pos="46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9238" y="685800"/>
            <a:ext cx="73564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1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5" y="2130445"/>
            <a:ext cx="1250465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6706" y="3886200"/>
            <a:ext cx="1029795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5740" y="274658"/>
            <a:ext cx="331005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574" y="274658"/>
            <a:ext cx="968498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99" y="4406920"/>
            <a:ext cx="125046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099" y="2906713"/>
            <a:ext cx="125046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571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8280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3" y="1535113"/>
            <a:ext cx="65000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573" y="2174875"/>
            <a:ext cx="65000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3177" y="1535113"/>
            <a:ext cx="65026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3177" y="2174875"/>
            <a:ext cx="65026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73" y="273050"/>
            <a:ext cx="48399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1741" y="273070"/>
            <a:ext cx="8224062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573" y="1435103"/>
            <a:ext cx="48399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531" y="4800600"/>
            <a:ext cx="882681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83531" y="612775"/>
            <a:ext cx="8826818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42" indent="0">
              <a:buNone/>
              <a:defRPr sz="2800"/>
            </a:lvl2pPr>
            <a:lvl3pPr marL="914483" indent="0">
              <a:buNone/>
              <a:defRPr sz="2400"/>
            </a:lvl3pPr>
            <a:lvl4pPr marL="1371724" indent="0">
              <a:buNone/>
              <a:defRPr sz="2000"/>
            </a:lvl4pPr>
            <a:lvl5pPr marL="1828965" indent="0">
              <a:buNone/>
              <a:defRPr sz="2000"/>
            </a:lvl5pPr>
            <a:lvl6pPr marL="2286207" indent="0">
              <a:buNone/>
              <a:defRPr sz="2000"/>
            </a:lvl6pPr>
            <a:lvl7pPr marL="2743451" indent="0">
              <a:buNone/>
              <a:defRPr sz="2000"/>
            </a:lvl7pPr>
            <a:lvl8pPr marL="3200690" indent="0">
              <a:buNone/>
              <a:defRPr sz="2000"/>
            </a:lvl8pPr>
            <a:lvl9pPr marL="36579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3531" y="5367338"/>
            <a:ext cx="882681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572" y="274638"/>
            <a:ext cx="132402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2" y="1600206"/>
            <a:ext cx="132402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572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6385" y="6356370"/>
            <a:ext cx="4658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3148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8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2" indent="-342932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9" indent="-285775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5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7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6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8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69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83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5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7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5">
            <a:extLst>
              <a:ext uri="{FF2B5EF4-FFF2-40B4-BE49-F238E27FC236}">
                <a16:creationId xmlns:a16="http://schemas.microsoft.com/office/drawing/2014/main" id="{7EDEFD44-220B-4F16-9705-87270D40A9DE}"/>
              </a:ext>
            </a:extLst>
          </p:cNvPr>
          <p:cNvSpPr/>
          <p:nvPr/>
        </p:nvSpPr>
        <p:spPr>
          <a:xfrm>
            <a:off x="6135672" y="115800"/>
            <a:ext cx="4093918" cy="5991775"/>
          </a:xfrm>
          <a:prstGeom prst="roundRect">
            <a:avLst>
              <a:gd name="adj" fmla="val 348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Storage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4383881" y="104220"/>
            <a:ext cx="1713552" cy="599177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4" name="Rectangle 62"/>
          <p:cNvSpPr/>
          <p:nvPr/>
        </p:nvSpPr>
        <p:spPr>
          <a:xfrm>
            <a:off x="6251232" y="1301175"/>
            <a:ext cx="1974798" cy="3512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:StorageManager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4460874" y="2450311"/>
            <a:ext cx="1532257" cy="26901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PlayerStatistics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5216466" y="2658273"/>
            <a:ext cx="9028" cy="43733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162089" y="3221587"/>
            <a:ext cx="179136" cy="4148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683465" y="3232406"/>
            <a:ext cx="151290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6948968" y="1652402"/>
            <a:ext cx="0" cy="578148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8909781" y="4295232"/>
            <a:ext cx="131981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readStatisticsData()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3519977" y="2948872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getPlayerStats()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2271079" y="5547875"/>
            <a:ext cx="287214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2258066" y="3638894"/>
            <a:ext cx="296044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>
            <a:off x="2218927" y="3914243"/>
            <a:ext cx="29330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65A584-4559-4D2A-91FD-3C1FC0E178C6}"/>
              </a:ext>
            </a:extLst>
          </p:cNvPr>
          <p:cNvSpPr txBox="1"/>
          <p:nvPr/>
        </p:nvSpPr>
        <p:spPr>
          <a:xfrm>
            <a:off x="3449760" y="3698799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getStorage()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7AFFB1-5822-4FD4-9181-238F426358D8}"/>
              </a:ext>
            </a:extLst>
          </p:cNvPr>
          <p:cNvSpPr/>
          <p:nvPr/>
        </p:nvSpPr>
        <p:spPr>
          <a:xfrm>
            <a:off x="5143227" y="3914242"/>
            <a:ext cx="205542" cy="163363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0AA690-545C-4CF2-B7FE-564CD9109B93}"/>
              </a:ext>
            </a:extLst>
          </p:cNvPr>
          <p:cNvSpPr/>
          <p:nvPr/>
        </p:nvSpPr>
        <p:spPr>
          <a:xfrm>
            <a:off x="6822119" y="4069429"/>
            <a:ext cx="212945" cy="7318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8" name="Curved Connector 12">
            <a:extLst>
              <a:ext uri="{FF2B5EF4-FFF2-40B4-BE49-F238E27FC236}">
                <a16:creationId xmlns:a16="http://schemas.microsoft.com/office/drawing/2014/main" id="{6FC323B1-2B82-4579-9AE9-62047F74BEE6}"/>
              </a:ext>
            </a:extLst>
          </p:cNvPr>
          <p:cNvCxnSpPr>
            <a:cxnSpLocks/>
          </p:cNvCxnSpPr>
          <p:nvPr/>
        </p:nvCxnSpPr>
        <p:spPr>
          <a:xfrm>
            <a:off x="8677816" y="4177509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12">
            <a:extLst>
              <a:ext uri="{FF2B5EF4-FFF2-40B4-BE49-F238E27FC236}">
                <a16:creationId xmlns:a16="http://schemas.microsoft.com/office/drawing/2014/main" id="{5B09C6A8-9ED8-464C-98AD-5EACA3A3F981}"/>
              </a:ext>
            </a:extLst>
          </p:cNvPr>
          <p:cNvCxnSpPr>
            <a:cxnSpLocks/>
          </p:cNvCxnSpPr>
          <p:nvPr/>
        </p:nvCxnSpPr>
        <p:spPr>
          <a:xfrm flipH="1">
            <a:off x="8665705" y="4468522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E0E757-B5F9-4914-A065-9AF840CA7642}"/>
              </a:ext>
            </a:extLst>
          </p:cNvPr>
          <p:cNvCxnSpPr>
            <a:cxnSpLocks/>
          </p:cNvCxnSpPr>
          <p:nvPr/>
        </p:nvCxnSpPr>
        <p:spPr>
          <a:xfrm>
            <a:off x="5337983" y="4069429"/>
            <a:ext cx="1491290" cy="893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25BAADC-17A8-4CD1-820F-2C3D160494A7}"/>
              </a:ext>
            </a:extLst>
          </p:cNvPr>
          <p:cNvSpPr txBox="1"/>
          <p:nvPr/>
        </p:nvSpPr>
        <p:spPr>
          <a:xfrm>
            <a:off x="5061395" y="3830533"/>
            <a:ext cx="15612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readStatistics()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581D3A8-BE91-4314-9ED1-52FE78946742}"/>
              </a:ext>
            </a:extLst>
          </p:cNvPr>
          <p:cNvCxnSpPr>
            <a:cxnSpLocks/>
          </p:cNvCxnSpPr>
          <p:nvPr/>
        </p:nvCxnSpPr>
        <p:spPr>
          <a:xfrm>
            <a:off x="7035064" y="4186052"/>
            <a:ext cx="143755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87969AA-E731-4408-8664-8F16065120B2}"/>
              </a:ext>
            </a:extLst>
          </p:cNvPr>
          <p:cNvSpPr txBox="1"/>
          <p:nvPr/>
        </p:nvSpPr>
        <p:spPr>
          <a:xfrm>
            <a:off x="6987208" y="3829220"/>
            <a:ext cx="15884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getStatisticsFilePath()</a:t>
            </a:r>
          </a:p>
        </p:txBody>
      </p:sp>
      <p:sp>
        <p:nvSpPr>
          <p:cNvPr id="74" name="Rectangle 62">
            <a:extLst>
              <a:ext uri="{FF2B5EF4-FFF2-40B4-BE49-F238E27FC236}">
                <a16:creationId xmlns:a16="http://schemas.microsoft.com/office/drawing/2014/main" id="{19AA9CFB-2012-4C2D-9ECD-D97D088C66D5}"/>
              </a:ext>
            </a:extLst>
          </p:cNvPr>
          <p:cNvSpPr/>
          <p:nvPr/>
        </p:nvSpPr>
        <p:spPr>
          <a:xfrm>
            <a:off x="7714905" y="2352084"/>
            <a:ext cx="1974798" cy="3512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:JsonStatisticsStorage</a:t>
            </a:r>
            <a:endParaRPr lang="en-SG" sz="16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C2518A-FD82-41D4-B671-D1EA18A1D73D}"/>
              </a:ext>
            </a:extLst>
          </p:cNvPr>
          <p:cNvCxnSpPr>
            <a:cxnSpLocks/>
          </p:cNvCxnSpPr>
          <p:nvPr/>
        </p:nvCxnSpPr>
        <p:spPr>
          <a:xfrm>
            <a:off x="7035064" y="4606153"/>
            <a:ext cx="1492713" cy="1963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633B8C-7C59-4AAC-8DDE-B0CF83EA0144}"/>
              </a:ext>
            </a:extLst>
          </p:cNvPr>
          <p:cNvCxnSpPr>
            <a:cxnSpLocks/>
          </p:cNvCxnSpPr>
          <p:nvPr/>
        </p:nvCxnSpPr>
        <p:spPr>
          <a:xfrm flipH="1">
            <a:off x="8549168" y="2688186"/>
            <a:ext cx="15508" cy="540335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B4A59CE-33A3-4AB1-8DD7-20DD76A58808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5329568" y="4780967"/>
            <a:ext cx="1599024" cy="2028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EA9C787-615A-40B7-AA16-ED1777D8A108}"/>
              </a:ext>
            </a:extLst>
          </p:cNvPr>
          <p:cNvSpPr/>
          <p:nvPr/>
        </p:nvSpPr>
        <p:spPr>
          <a:xfrm>
            <a:off x="8461344" y="4177509"/>
            <a:ext cx="212945" cy="4916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6FDA33-8287-4103-899C-439B177D8848}"/>
              </a:ext>
            </a:extLst>
          </p:cNvPr>
          <p:cNvSpPr/>
          <p:nvPr/>
        </p:nvSpPr>
        <p:spPr>
          <a:xfrm>
            <a:off x="8685563" y="4264411"/>
            <a:ext cx="85940" cy="2111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C77D4A0-F744-4F52-8041-90FAFB3A79D7}"/>
              </a:ext>
            </a:extLst>
          </p:cNvPr>
          <p:cNvSpPr/>
          <p:nvPr/>
        </p:nvSpPr>
        <p:spPr>
          <a:xfrm>
            <a:off x="5326549" y="4999691"/>
            <a:ext cx="124233" cy="3167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3" name="Curved Connector 12">
            <a:extLst>
              <a:ext uri="{FF2B5EF4-FFF2-40B4-BE49-F238E27FC236}">
                <a16:creationId xmlns:a16="http://schemas.microsoft.com/office/drawing/2014/main" id="{46692CC1-C933-47EE-A66F-59EA4C6FBE39}"/>
              </a:ext>
            </a:extLst>
          </p:cNvPr>
          <p:cNvCxnSpPr>
            <a:cxnSpLocks/>
          </p:cNvCxnSpPr>
          <p:nvPr/>
        </p:nvCxnSpPr>
        <p:spPr>
          <a:xfrm>
            <a:off x="5344096" y="4897460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12">
            <a:extLst>
              <a:ext uri="{FF2B5EF4-FFF2-40B4-BE49-F238E27FC236}">
                <a16:creationId xmlns:a16="http://schemas.microsoft.com/office/drawing/2014/main" id="{9907739F-EAB1-4E23-A3E6-E5FAE4109200}"/>
              </a:ext>
            </a:extLst>
          </p:cNvPr>
          <p:cNvCxnSpPr>
            <a:cxnSpLocks/>
          </p:cNvCxnSpPr>
          <p:nvPr/>
        </p:nvCxnSpPr>
        <p:spPr>
          <a:xfrm flipH="1">
            <a:off x="5342426" y="5316138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35C7435-211F-43B7-9837-61679E70C039}"/>
              </a:ext>
            </a:extLst>
          </p:cNvPr>
          <p:cNvSpPr txBox="1"/>
          <p:nvPr/>
        </p:nvSpPr>
        <p:spPr>
          <a:xfrm>
            <a:off x="5521321" y="5061085"/>
            <a:ext cx="131981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rgbClr val="7030A0"/>
                </a:solidFill>
              </a:rPr>
              <a:t>compareData()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E0430D1-CEB8-4CEA-B900-24A4C013FF89}"/>
              </a:ext>
            </a:extLst>
          </p:cNvPr>
          <p:cNvSpPr txBox="1"/>
          <p:nvPr/>
        </p:nvSpPr>
        <p:spPr>
          <a:xfrm>
            <a:off x="6775049" y="4419600"/>
            <a:ext cx="15884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PlayerStatistics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B0E7F6-4198-40F8-93BE-AEBDD8880286}"/>
              </a:ext>
            </a:extLst>
          </p:cNvPr>
          <p:cNvSpPr txBox="1"/>
          <p:nvPr/>
        </p:nvSpPr>
        <p:spPr>
          <a:xfrm>
            <a:off x="5069681" y="4585156"/>
            <a:ext cx="15884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PlayerStatistics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23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boston cheong</cp:lastModifiedBy>
  <cp:revision>153</cp:revision>
  <dcterms:created xsi:type="dcterms:W3CDTF">2016-07-22T14:33:02Z</dcterms:created>
  <dcterms:modified xsi:type="dcterms:W3CDTF">2019-04-15T08:18:17Z</dcterms:modified>
</cp:coreProperties>
</file>