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206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8294985" y="94614"/>
            <a:ext cx="4182854" cy="6582967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Storage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6543194" y="83034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4" name="Rectangle 62"/>
          <p:cNvSpPr/>
          <p:nvPr/>
        </p:nvSpPr>
        <p:spPr>
          <a:xfrm>
            <a:off x="8410545" y="1279989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:StorageManager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620187" y="2429125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375779" y="2637087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321402" y="3200401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417379" y="3211220"/>
            <a:ext cx="293830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108281" y="1631216"/>
            <a:ext cx="0" cy="578148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069094" y="4274046"/>
            <a:ext cx="131981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saveStatisticsData()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4870533" y="2941044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4406704" y="4839574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4417379" y="3617708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4378240" y="3893057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4889877" y="3670757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getStorage()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7302540" y="3893057"/>
            <a:ext cx="194756" cy="1035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8981432" y="4048243"/>
            <a:ext cx="212945" cy="7318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0837129" y="4156323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0838553" y="4447336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E0E757-B5F9-4914-A065-9AF840CA7642}"/>
              </a:ext>
            </a:extLst>
          </p:cNvPr>
          <p:cNvCxnSpPr>
            <a:cxnSpLocks/>
          </p:cNvCxnSpPr>
          <p:nvPr/>
        </p:nvCxnSpPr>
        <p:spPr>
          <a:xfrm>
            <a:off x="7497296" y="4048243"/>
            <a:ext cx="1491290" cy="893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25BAADC-17A8-4CD1-820F-2C3D160494A7}"/>
              </a:ext>
            </a:extLst>
          </p:cNvPr>
          <p:cNvSpPr txBox="1"/>
          <p:nvPr/>
        </p:nvSpPr>
        <p:spPr>
          <a:xfrm>
            <a:off x="7220708" y="3809347"/>
            <a:ext cx="15612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saveStatistics()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81D3A8-BE91-4314-9ED1-52FE78946742}"/>
              </a:ext>
            </a:extLst>
          </p:cNvPr>
          <p:cNvCxnSpPr>
            <a:cxnSpLocks/>
          </p:cNvCxnSpPr>
          <p:nvPr/>
        </p:nvCxnSpPr>
        <p:spPr>
          <a:xfrm>
            <a:off x="9194377" y="4164866"/>
            <a:ext cx="1437555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7969AA-E731-4408-8664-8F16065120B2}"/>
              </a:ext>
            </a:extLst>
          </p:cNvPr>
          <p:cNvSpPr txBox="1"/>
          <p:nvPr/>
        </p:nvSpPr>
        <p:spPr>
          <a:xfrm>
            <a:off x="9146521" y="3808034"/>
            <a:ext cx="15884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getStatisticsFilePath()</a:t>
            </a: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19AA9CFB-2012-4C2D-9ECD-D97D088C66D5}"/>
              </a:ext>
            </a:extLst>
          </p:cNvPr>
          <p:cNvSpPr/>
          <p:nvPr/>
        </p:nvSpPr>
        <p:spPr>
          <a:xfrm>
            <a:off x="9874218" y="2330898"/>
            <a:ext cx="1974798" cy="3512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:JsonStatisticsStorage</a:t>
            </a:r>
            <a:endParaRPr lang="en-SG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C2518A-FD82-41D4-B671-D1EA18A1D73D}"/>
              </a:ext>
            </a:extLst>
          </p:cNvPr>
          <p:cNvCxnSpPr>
            <a:cxnSpLocks/>
          </p:cNvCxnSpPr>
          <p:nvPr/>
        </p:nvCxnSpPr>
        <p:spPr>
          <a:xfrm>
            <a:off x="9194377" y="4584967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633B8C-7C59-4AAC-8DDE-B0CF83EA0144}"/>
              </a:ext>
            </a:extLst>
          </p:cNvPr>
          <p:cNvCxnSpPr>
            <a:cxnSpLocks/>
          </p:cNvCxnSpPr>
          <p:nvPr/>
        </p:nvCxnSpPr>
        <p:spPr>
          <a:xfrm flipH="1">
            <a:off x="10708481" y="2667000"/>
            <a:ext cx="15508" cy="540335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B4A59CE-33A3-4AB1-8DD7-20DD76A58808}"/>
              </a:ext>
            </a:extLst>
          </p:cNvPr>
          <p:cNvCxnSpPr>
            <a:cxnSpLocks/>
          </p:cNvCxnSpPr>
          <p:nvPr/>
        </p:nvCxnSpPr>
        <p:spPr>
          <a:xfrm>
            <a:off x="7467662" y="4766247"/>
            <a:ext cx="1492713" cy="1963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0EA9C787-615A-40B7-AA16-ED1777D8A108}"/>
              </a:ext>
            </a:extLst>
          </p:cNvPr>
          <p:cNvSpPr/>
          <p:nvPr/>
        </p:nvSpPr>
        <p:spPr>
          <a:xfrm>
            <a:off x="10620657" y="4156323"/>
            <a:ext cx="212945" cy="49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0844876" y="4243225"/>
            <a:ext cx="85940" cy="2111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147</cp:revision>
  <dcterms:created xsi:type="dcterms:W3CDTF">2016-07-22T14:33:02Z</dcterms:created>
  <dcterms:modified xsi:type="dcterms:W3CDTF">2019-04-15T07:55:27Z</dcterms:modified>
</cp:coreProperties>
</file>