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5A317-C1E9-7348-B306-AC5F456D6326}" v="118" dt="2019-04-13T04:28:1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4660"/>
  </p:normalViewPr>
  <p:slideViewPr>
    <p:cSldViewPr snapToGrid="0">
      <p:cViewPr>
        <p:scale>
          <a:sx n="105" d="100"/>
          <a:sy n="105" d="100"/>
        </p:scale>
        <p:origin x="672" y="1200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7145A317-C1E9-7348-B306-AC5F456D6326}"/>
    <pc:docChg chg="undo redo custSel addSld delSld modSld modMainMaster">
      <pc:chgData name="Ian Wu Ling En" userId="28715549-2f5c-46f8-b7f8-f39c35f3312d" providerId="ADAL" clId="{7145A317-C1E9-7348-B306-AC5F456D6326}" dt="2019-04-13T04:28:18.424" v="1039" actId="552"/>
      <pc:docMkLst>
        <pc:docMk/>
      </pc:docMkLst>
      <pc:sldChg chg="addSp delSp modSp del">
        <pc:chgData name="Ian Wu Ling En" userId="28715549-2f5c-46f8-b7f8-f39c35f3312d" providerId="ADAL" clId="{7145A317-C1E9-7348-B306-AC5F456D6326}" dt="2019-04-12T18:33:35.791" v="561" actId="2696"/>
        <pc:sldMkLst>
          <pc:docMk/>
          <pc:sldMk cId="409515240" sldId="256"/>
        </pc:sldMkLst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4" creationId="{D45F487B-A914-4C8E-B564-00C9D621567D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8" creationId="{C13E6F3C-30CD-49FB-94D8-AF011F54E935}"/>
          </ac:spMkLst>
        </pc:spChg>
        <pc:spChg chg="add mod">
          <ac:chgData name="Ian Wu Ling En" userId="28715549-2f5c-46f8-b7f8-f39c35f3312d" providerId="ADAL" clId="{7145A317-C1E9-7348-B306-AC5F456D6326}" dt="2019-04-12T18:05:29.820" v="43" actId="571"/>
          <ac:spMkLst>
            <pc:docMk/>
            <pc:sldMk cId="409515240" sldId="256"/>
            <ac:spMk id="35" creationId="{F59C9F82-E709-CC41-8966-1A7A661C3388}"/>
          </ac:spMkLst>
        </pc:spChg>
        <pc:spChg chg="add del mod">
          <ac:chgData name="Ian Wu Ling En" userId="28715549-2f5c-46f8-b7f8-f39c35f3312d" providerId="ADAL" clId="{7145A317-C1E9-7348-B306-AC5F456D6326}" dt="2019-04-12T18:05:40.268" v="52" actId="478"/>
          <ac:spMkLst>
            <pc:docMk/>
            <pc:sldMk cId="409515240" sldId="256"/>
            <ac:spMk id="36" creationId="{91B41EB9-D688-3943-9E89-25EB1696C476}"/>
          </ac:spMkLst>
        </pc:spChg>
        <pc:spChg chg="add 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43" creationId="{C7EC70E4-6CBF-9C47-B9C0-125BD9D001ED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47" creationId="{791A7435-1CBD-4D64-B373-CDF617409EFD}"/>
          </ac:spMkLst>
        </pc:spChg>
        <pc:spChg chg="del">
          <ac:chgData name="Ian Wu Ling En" userId="28715549-2f5c-46f8-b7f8-f39c35f3312d" providerId="ADAL" clId="{7145A317-C1E9-7348-B306-AC5F456D6326}" dt="2019-04-12T18:05:09.908" v="35" actId="478"/>
          <ac:spMkLst>
            <pc:docMk/>
            <pc:sldMk cId="409515240" sldId="256"/>
            <ac:spMk id="51" creationId="{D62D81FC-C644-4602-90C8-B7974D14CA54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56" creationId="{0ACD7DC4-F31E-42B2-9D34-41B1AE997EB1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08" creationId="{C6520A64-1080-49B3-98BC-DA1A980938FC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09" creationId="{95EA505A-D875-4048-8536-DC2982CADBFA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23" creationId="{14506B08-CB8A-4D44-894C-56D560B85ED1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76" creationId="{99A2C2DE-9D2B-4B89-9F72-9EF023A8299B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80" creationId="{96BEA219-91B2-4113-A650-F77A937ECB30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92" creationId="{EA3D8CBD-E1B4-48E4-A29C-56292AF9BCE8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204" creationId="{E357EFCD-7E0D-4C1C-9FC9-F1D92FFD0258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267" creationId="{DF4BDEE0-98D3-4173-B618-3703A49DB403}"/>
          </ac:spMkLst>
        </pc:spChg>
        <pc:grpChg chg="mod">
          <ac:chgData name="Ian Wu Ling En" userId="28715549-2f5c-46f8-b7f8-f39c35f3312d" providerId="ADAL" clId="{7145A317-C1E9-7348-B306-AC5F456D6326}" dt="2019-04-12T18:24:37.645" v="212"/>
          <ac:grpSpMkLst>
            <pc:docMk/>
            <pc:sldMk cId="409515240" sldId="256"/>
            <ac:grpSpMk id="177" creationId="{9A530414-3D12-43D2-97B5-5ABF729CEE96}"/>
          </ac:grpSpMkLst>
        </pc:grp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6" creationId="{73D6638D-34B0-4D9A-B7DC-62ABF1C7D407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9" creationId="{6A0B3198-7B18-417D-A041-B13DF5BAE7A6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42" creationId="{6C16BABF-307C-4F25-8C01-35BA02C4B587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94" creationId="{839F09EB-E8D4-4081-8F6F-E4B8B2B8366A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05" creationId="{480638F4-D98F-4BD5-B0A4-0D6E923D8FB8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11" creationId="{021B1A1E-E44D-4DD2-808B-EDFBE8A9CCCA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25" creationId="{6CD79151-8B4F-4399-A684-7F678B67AC08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93" creationId="{A711C25F-C61E-4429-878C-4F75E2FC163E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96" creationId="{B1EDA188-D85C-42D9-B5D7-7A6DDF5634D8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216" creationId="{FA5EE167-0A48-4B13-A90A-AB5A386D7882}"/>
          </ac:cxnSpMkLst>
        </pc:cxnChg>
        <pc:cxnChg chg="del mod">
          <ac:chgData name="Ian Wu Ling En" userId="28715549-2f5c-46f8-b7f8-f39c35f3312d" providerId="ADAL" clId="{7145A317-C1E9-7348-B306-AC5F456D6326}" dt="2019-04-12T18:06:05.086" v="87" actId="478"/>
          <ac:cxnSpMkLst>
            <pc:docMk/>
            <pc:sldMk cId="409515240" sldId="256"/>
            <ac:cxnSpMk id="224" creationId="{7CABE76F-432E-486F-8781-B77CEA61C1F3}"/>
          </ac:cxnSpMkLst>
        </pc:cxnChg>
      </pc:sldChg>
      <pc:sldChg chg="addSp delSp modSp add">
        <pc:chgData name="Ian Wu Ling En" userId="28715549-2f5c-46f8-b7f8-f39c35f3312d" providerId="ADAL" clId="{7145A317-C1E9-7348-B306-AC5F456D6326}" dt="2019-04-13T04:28:18.424" v="1039" actId="552"/>
        <pc:sldMkLst>
          <pc:docMk/>
          <pc:sldMk cId="1345368964" sldId="257"/>
        </pc:sldMkLst>
        <pc:spChg chg="add del mod">
          <ac:chgData name="Ian Wu Ling En" userId="28715549-2f5c-46f8-b7f8-f39c35f3312d" providerId="ADAL" clId="{7145A317-C1E9-7348-B306-AC5F456D6326}" dt="2019-04-13T04:25:05.198" v="974" actId="11529"/>
          <ac:spMkLst>
            <pc:docMk/>
            <pc:sldMk cId="1345368964" sldId="257"/>
            <ac:spMk id="2" creationId="{2E6DAE1E-15C0-0342-92C3-C0BF9B480696}"/>
          </ac:spMkLst>
        </pc:spChg>
        <pc:spChg chg="add mod">
          <ac:chgData name="Ian Wu Ling En" userId="28715549-2f5c-46f8-b7f8-f39c35f3312d" providerId="ADAL" clId="{7145A317-C1E9-7348-B306-AC5F456D6326}" dt="2019-04-13T04:26:04.676" v="989" actId="13822"/>
          <ac:spMkLst>
            <pc:docMk/>
            <pc:sldMk cId="1345368964" sldId="257"/>
            <ac:spMk id="3" creationId="{7100A64E-7057-B946-BB3A-FDE67BEB2DB3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4" creationId="{D45F487B-A914-4C8E-B564-00C9D621567D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8" creationId="{C13E6F3C-30CD-49FB-94D8-AF011F54E935}"/>
          </ac:spMkLst>
        </pc:spChg>
        <pc:spChg chg="add 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32" creationId="{C07158B3-1539-7041-A29D-5788F895971C}"/>
          </ac:spMkLst>
        </pc:spChg>
        <pc:spChg chg="mod">
          <ac:chgData name="Ian Wu Ling En" userId="28715549-2f5c-46f8-b7f8-f39c35f3312d" providerId="ADAL" clId="{7145A317-C1E9-7348-B306-AC5F456D6326}" dt="2019-04-12T18:24:14.939" v="207" actId="164"/>
          <ac:spMkLst>
            <pc:docMk/>
            <pc:sldMk cId="1345368964" sldId="257"/>
            <ac:spMk id="43" creationId="{C7EC70E4-6CBF-9C47-B9C0-125BD9D001ED}"/>
          </ac:spMkLst>
        </pc:spChg>
        <pc:spChg chg="del mod">
          <ac:chgData name="Ian Wu Ling En" userId="28715549-2f5c-46f8-b7f8-f39c35f3312d" providerId="ADAL" clId="{7145A317-C1E9-7348-B306-AC5F456D6326}" dt="2019-04-12T18:24:23.606" v="211" actId="478"/>
          <ac:spMkLst>
            <pc:docMk/>
            <pc:sldMk cId="1345368964" sldId="257"/>
            <ac:spMk id="47" creationId="{791A7435-1CBD-4D64-B373-CDF617409EFD}"/>
          </ac:spMkLst>
        </pc:spChg>
        <pc:spChg chg="add del mod">
          <ac:chgData name="Ian Wu Ling En" userId="28715549-2f5c-46f8-b7f8-f39c35f3312d" providerId="ADAL" clId="{7145A317-C1E9-7348-B306-AC5F456D6326}" dt="2019-04-13T04:25:27.333" v="978" actId="478"/>
          <ac:spMkLst>
            <pc:docMk/>
            <pc:sldMk cId="1345368964" sldId="257"/>
            <ac:spMk id="50" creationId="{ACCDAC58-443C-5C4A-8767-EC5FBE96EAB9}"/>
          </ac:spMkLst>
        </pc:spChg>
        <pc:spChg chg="add mod">
          <ac:chgData name="Ian Wu Ling En" userId="28715549-2f5c-46f8-b7f8-f39c35f3312d" providerId="ADAL" clId="{7145A317-C1E9-7348-B306-AC5F456D6326}" dt="2019-04-13T04:26:16.604" v="1004" actId="1037"/>
          <ac:spMkLst>
            <pc:docMk/>
            <pc:sldMk cId="1345368964" sldId="257"/>
            <ac:spMk id="51" creationId="{CE464CC1-6250-F246-AF64-11AA980E65A7}"/>
          </ac:spMkLst>
        </pc:spChg>
        <pc:spChg chg="mod">
          <ac:chgData name="Ian Wu Ling En" userId="28715549-2f5c-46f8-b7f8-f39c35f3312d" providerId="ADAL" clId="{7145A317-C1E9-7348-B306-AC5F456D6326}" dt="2019-04-12T18:24:14.939" v="207" actId="164"/>
          <ac:spMkLst>
            <pc:docMk/>
            <pc:sldMk cId="1345368964" sldId="257"/>
            <ac:spMk id="56" creationId="{0ACD7DC4-F31E-42B2-9D34-41B1AE997EB1}"/>
          </ac:spMkLst>
        </pc:spChg>
        <pc:spChg chg="add mod">
          <ac:chgData name="Ian Wu Ling En" userId="28715549-2f5c-46f8-b7f8-f39c35f3312d" providerId="ADAL" clId="{7145A317-C1E9-7348-B306-AC5F456D6326}" dt="2019-04-13T04:28:18.424" v="1039" actId="552"/>
          <ac:spMkLst>
            <pc:docMk/>
            <pc:sldMk cId="1345368964" sldId="257"/>
            <ac:spMk id="61" creationId="{EB0B484C-89B9-594C-BBA0-D7F4E51CD215}"/>
          </ac:spMkLst>
        </pc:spChg>
        <pc:spChg chg="add mod">
          <ac:chgData name="Ian Wu Ling En" userId="28715549-2f5c-46f8-b7f8-f39c35f3312d" providerId="ADAL" clId="{7145A317-C1E9-7348-B306-AC5F456D6326}" dt="2019-04-13T04:28:03.846" v="1036" actId="14100"/>
          <ac:spMkLst>
            <pc:docMk/>
            <pc:sldMk cId="1345368964" sldId="257"/>
            <ac:spMk id="62" creationId="{DE9326E3-09ED-604F-BD7C-1FE5B63FA200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1" creationId="{B5DE6327-4E32-9841-BC18-3DB879154813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3" creationId="{AA37EA50-B354-CB4C-A849-251714955ACA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5" creationId="{758587CC-7733-8F4C-B118-AD3257974BA2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6" creationId="{87E2B3A7-EFD6-6A42-B324-D954D564BB5C}"/>
          </ac:spMkLst>
        </pc:spChg>
        <pc:spChg chg="add del mod">
          <ac:chgData name="Ian Wu Ling En" userId="28715549-2f5c-46f8-b7f8-f39c35f3312d" providerId="ADAL" clId="{7145A317-C1E9-7348-B306-AC5F456D6326}" dt="2019-04-13T04:26:50.771" v="1021" actId="1076"/>
          <ac:spMkLst>
            <pc:docMk/>
            <pc:sldMk cId="1345368964" sldId="257"/>
            <ac:spMk id="80" creationId="{DB817349-DBDB-734C-B995-30C820D66BDF}"/>
          </ac:spMkLst>
        </pc:spChg>
        <pc:spChg chg="add del mod topLvl">
          <ac:chgData name="Ian Wu Ling En" userId="28715549-2f5c-46f8-b7f8-f39c35f3312d" providerId="ADAL" clId="{7145A317-C1E9-7348-B306-AC5F456D6326}" dt="2019-04-12T19:02:39.609" v="966" actId="1076"/>
          <ac:spMkLst>
            <pc:docMk/>
            <pc:sldMk cId="1345368964" sldId="257"/>
            <ac:spMk id="81" creationId="{3AB2BE94-7ACD-3A47-8C7A-CBFB54DBB09A}"/>
          </ac:spMkLst>
        </pc:spChg>
        <pc:spChg chg="add del mod">
          <ac:chgData name="Ian Wu Ling En" userId="28715549-2f5c-46f8-b7f8-f39c35f3312d" providerId="ADAL" clId="{7145A317-C1E9-7348-B306-AC5F456D6326}" dt="2019-04-12T19:02:31.511" v="964" actId="1076"/>
          <ac:spMkLst>
            <pc:docMk/>
            <pc:sldMk cId="1345368964" sldId="257"/>
            <ac:spMk id="83" creationId="{CF5FB08B-097F-E742-862B-CC99BE83542E}"/>
          </ac:spMkLst>
        </pc:spChg>
        <pc:spChg chg="add del mod topLvl">
          <ac:chgData name="Ian Wu Ling En" userId="28715549-2f5c-46f8-b7f8-f39c35f3312d" providerId="ADAL" clId="{7145A317-C1E9-7348-B306-AC5F456D6326}" dt="2019-04-12T19:02:35.275" v="965" actId="1076"/>
          <ac:spMkLst>
            <pc:docMk/>
            <pc:sldMk cId="1345368964" sldId="257"/>
            <ac:spMk id="85" creationId="{FBAEA7EA-1F22-4A4A-AB3C-430532F3A807}"/>
          </ac:spMkLst>
        </pc:spChg>
        <pc:spChg chg="add del mod topLvl">
          <ac:chgData name="Ian Wu Ling En" userId="28715549-2f5c-46f8-b7f8-f39c35f3312d" providerId="ADAL" clId="{7145A317-C1E9-7348-B306-AC5F456D6326}" dt="2019-04-12T19:02:47.829" v="971" actId="1035"/>
          <ac:spMkLst>
            <pc:docMk/>
            <pc:sldMk cId="1345368964" sldId="257"/>
            <ac:spMk id="89" creationId="{BA2C9373-BD8D-5542-A49E-3E4283517240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90" creationId="{6920A1E1-AAB1-7F44-8DF8-30E2A3629307}"/>
          </ac:spMkLst>
        </pc:spChg>
        <pc:spChg chg="add del mod topLvl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93" creationId="{72738A03-F5B6-3C44-84E9-4FC25EA30892}"/>
          </ac:spMkLst>
        </pc:spChg>
        <pc:spChg chg="add del mod">
          <ac:chgData name="Ian Wu Ling En" userId="28715549-2f5c-46f8-b7f8-f39c35f3312d" providerId="ADAL" clId="{7145A317-C1E9-7348-B306-AC5F456D6326}" dt="2019-04-12T18:29:07.067" v="443" actId="478"/>
          <ac:spMkLst>
            <pc:docMk/>
            <pc:sldMk cId="1345368964" sldId="257"/>
            <ac:spMk id="96" creationId="{A202711F-D17B-7A45-A461-A6E25332AB71}"/>
          </ac:spMkLst>
        </pc:spChg>
        <pc:spChg chg="add del mod">
          <ac:chgData name="Ian Wu Ling En" userId="28715549-2f5c-46f8-b7f8-f39c35f3312d" providerId="ADAL" clId="{7145A317-C1E9-7348-B306-AC5F456D6326}" dt="2019-04-12T18:48:39.217" v="812"/>
          <ac:spMkLst>
            <pc:docMk/>
            <pc:sldMk cId="1345368964" sldId="257"/>
            <ac:spMk id="97" creationId="{083935DD-7240-CB4C-9572-9074F57F1A7B}"/>
          </ac:spMkLst>
        </pc:spChg>
        <pc:spChg chg="del">
          <ac:chgData name="Ian Wu Ling En" userId="28715549-2f5c-46f8-b7f8-f39c35f3312d" providerId="ADAL" clId="{7145A317-C1E9-7348-B306-AC5F456D6326}" dt="2019-04-12T18:14:00.957" v="151" actId="478"/>
          <ac:spMkLst>
            <pc:docMk/>
            <pc:sldMk cId="1345368964" sldId="257"/>
            <ac:spMk id="108" creationId="{C6520A64-1080-49B3-98BC-DA1A980938FC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09" creationId="{95EA505A-D875-4048-8536-DC2982CADBFA}"/>
          </ac:spMkLst>
        </pc:spChg>
        <pc:spChg chg="add del mod">
          <ac:chgData name="Ian Wu Ling En" userId="28715549-2f5c-46f8-b7f8-f39c35f3312d" providerId="ADAL" clId="{7145A317-C1E9-7348-B306-AC5F456D6326}" dt="2019-04-12T18:26:23.315" v="248"/>
          <ac:spMkLst>
            <pc:docMk/>
            <pc:sldMk cId="1345368964" sldId="257"/>
            <ac:spMk id="115" creationId="{AC799506-857C-AB4F-8F4B-7D894065B046}"/>
          </ac:spMkLst>
        </pc:spChg>
        <pc:spChg chg="add mod">
          <ac:chgData name="Ian Wu Ling En" userId="28715549-2f5c-46f8-b7f8-f39c35f3312d" providerId="ADAL" clId="{7145A317-C1E9-7348-B306-AC5F456D6326}" dt="2019-04-12T18:26:26.423" v="250" actId="571"/>
          <ac:spMkLst>
            <pc:docMk/>
            <pc:sldMk cId="1345368964" sldId="257"/>
            <ac:spMk id="121" creationId="{86FEE5AC-5BAF-3A45-A825-51D5E6AA08D5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23" creationId="{14506B08-CB8A-4D44-894C-56D560B85ED1}"/>
          </ac:spMkLst>
        </pc:spChg>
        <pc:spChg chg="add del mod">
          <ac:chgData name="Ian Wu Ling En" userId="28715549-2f5c-46f8-b7f8-f39c35f3312d" providerId="ADAL" clId="{7145A317-C1E9-7348-B306-AC5F456D6326}" dt="2019-04-13T04:27:52.043" v="1034" actId="1076"/>
          <ac:spMkLst>
            <pc:docMk/>
            <pc:sldMk cId="1345368964" sldId="257"/>
            <ac:spMk id="126" creationId="{724C23DC-0733-9043-9BD4-18A6A7891BB3}"/>
          </ac:spMkLst>
        </pc:spChg>
        <pc:spChg chg="add del">
          <ac:chgData name="Ian Wu Ling En" userId="28715549-2f5c-46f8-b7f8-f39c35f3312d" providerId="ADAL" clId="{7145A317-C1E9-7348-B306-AC5F456D6326}" dt="2019-04-12T18:27:18.961" v="276"/>
          <ac:spMkLst>
            <pc:docMk/>
            <pc:sldMk cId="1345368964" sldId="257"/>
            <ac:spMk id="140" creationId="{77D78D98-7875-CA45-86E8-99AE9EE859C6}"/>
          </ac:spMkLst>
        </pc:spChg>
        <pc:spChg chg="add del">
          <ac:chgData name="Ian Wu Ling En" userId="28715549-2f5c-46f8-b7f8-f39c35f3312d" providerId="ADAL" clId="{7145A317-C1E9-7348-B306-AC5F456D6326}" dt="2019-04-12T18:27:34.777" v="287"/>
          <ac:spMkLst>
            <pc:docMk/>
            <pc:sldMk cId="1345368964" sldId="257"/>
            <ac:spMk id="144" creationId="{A6AE8EB4-2D3B-794C-BA7F-CF2AD016B6E7}"/>
          </ac:spMkLst>
        </pc:spChg>
        <pc:spChg chg="add del mod">
          <ac:chgData name="Ian Wu Ling En" userId="28715549-2f5c-46f8-b7f8-f39c35f3312d" providerId="ADAL" clId="{7145A317-C1E9-7348-B306-AC5F456D6326}" dt="2019-04-13T04:27:38.492" v="1029" actId="1076"/>
          <ac:spMkLst>
            <pc:docMk/>
            <pc:sldMk cId="1345368964" sldId="257"/>
            <ac:spMk id="145" creationId="{3824F017-7B2B-2B4C-A9FA-81ADE9048A4C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149" creationId="{DF8138AD-8BB9-8C43-A951-0007A9C013B4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154" creationId="{691BE6D8-6EB9-1245-B41B-44D4307C6420}"/>
          </ac:spMkLst>
        </pc:spChg>
        <pc:spChg chg="add del mod">
          <ac:chgData name="Ian Wu Ling En" userId="28715549-2f5c-46f8-b7f8-f39c35f3312d" providerId="ADAL" clId="{7145A317-C1E9-7348-B306-AC5F456D6326}" dt="2019-04-13T04:28:18.424" v="1039" actId="552"/>
          <ac:spMkLst>
            <pc:docMk/>
            <pc:sldMk cId="1345368964" sldId="257"/>
            <ac:spMk id="157" creationId="{56CD934D-83DF-2A4D-9EEC-DCB99B745FB3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76" creationId="{99A2C2DE-9D2B-4B89-9F72-9EF023A8299B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80" creationId="{96BEA219-91B2-4113-A650-F77A937ECB30}"/>
          </ac:spMkLst>
        </pc:spChg>
        <pc:spChg chg="add del mod">
          <ac:chgData name="Ian Wu Ling En" userId="28715549-2f5c-46f8-b7f8-f39c35f3312d" providerId="ADAL" clId="{7145A317-C1E9-7348-B306-AC5F456D6326}" dt="2019-04-12T18:34:49.452" v="569" actId="478"/>
          <ac:spMkLst>
            <pc:docMk/>
            <pc:sldMk cId="1345368964" sldId="257"/>
            <ac:spMk id="181" creationId="{8F68CC72-D217-3542-9BE7-77F1F47074E6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92" creationId="{EA3D8CBD-E1B4-48E4-A29C-56292AF9BCE8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204" creationId="{E357EFCD-7E0D-4C1C-9FC9-F1D92FFD0258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224" creationId="{05B2BCF2-AEC5-614B-93ED-73C6D91D95AB}"/>
          </ac:spMkLst>
        </pc:spChg>
        <pc:spChg chg="add del mod">
          <ac:chgData name="Ian Wu Ling En" userId="28715549-2f5c-46f8-b7f8-f39c35f3312d" providerId="ADAL" clId="{7145A317-C1E9-7348-B306-AC5F456D6326}" dt="2019-04-12T18:38:36.984" v="636" actId="478"/>
          <ac:spMkLst>
            <pc:docMk/>
            <pc:sldMk cId="1345368964" sldId="257"/>
            <ac:spMk id="254" creationId="{EC2142CA-4B5C-9345-AA51-45AFED05EEE6}"/>
          </ac:spMkLst>
        </pc:spChg>
        <pc:spChg chg="del">
          <ac:chgData name="Ian Wu Ling En" userId="28715549-2f5c-46f8-b7f8-f39c35f3312d" providerId="ADAL" clId="{7145A317-C1E9-7348-B306-AC5F456D6326}" dt="2019-04-12T18:24:22.363" v="210" actId="478"/>
          <ac:spMkLst>
            <pc:docMk/>
            <pc:sldMk cId="1345368964" sldId="257"/>
            <ac:spMk id="267" creationId="{DF4BDEE0-98D3-4173-B618-3703A49DB403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276" creationId="{2C8B5405-809C-E646-A475-504726EC8324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285" creationId="{3B17A40E-CEB5-0143-BD38-562CA500E90F}"/>
          </ac:spMkLst>
        </pc:spChg>
        <pc:spChg chg="add del mod">
          <ac:chgData name="Ian Wu Ling En" userId="28715549-2f5c-46f8-b7f8-f39c35f3312d" providerId="ADAL" clId="{7145A317-C1E9-7348-B306-AC5F456D6326}" dt="2019-04-12T18:51:01.203" v="867" actId="478"/>
          <ac:spMkLst>
            <pc:docMk/>
            <pc:sldMk cId="1345368964" sldId="257"/>
            <ac:spMk id="300" creationId="{C10705B3-50D7-5A4B-B858-9E11DF30D157}"/>
          </ac:spMkLst>
        </pc:spChg>
        <pc:spChg chg="add del mod">
          <ac:chgData name="Ian Wu Ling En" userId="28715549-2f5c-46f8-b7f8-f39c35f3312d" providerId="ADAL" clId="{7145A317-C1E9-7348-B306-AC5F456D6326}" dt="2019-04-12T18:45:25.762" v="755" actId="478"/>
          <ac:spMkLst>
            <pc:docMk/>
            <pc:sldMk cId="1345368964" sldId="257"/>
            <ac:spMk id="301" creationId="{568A0052-7C0C-1648-ACCD-09729E1FC3A3}"/>
          </ac:spMkLst>
        </pc:spChg>
        <pc:spChg chg="add del mod">
          <ac:chgData name="Ian Wu Ling En" userId="28715549-2f5c-46f8-b7f8-f39c35f3312d" providerId="ADAL" clId="{7145A317-C1E9-7348-B306-AC5F456D6326}" dt="2019-04-12T18:46:04.436" v="768"/>
          <ac:spMkLst>
            <pc:docMk/>
            <pc:sldMk cId="1345368964" sldId="257"/>
            <ac:spMk id="308" creationId="{EB79C140-8153-694C-8ED8-6066C9FF2D86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11" creationId="{D873B1B2-9E21-7C49-B2C0-E3BD9B9542EE}"/>
          </ac:spMkLst>
        </pc:spChg>
        <pc:spChg chg="add del mod">
          <ac:chgData name="Ian Wu Ling En" userId="28715549-2f5c-46f8-b7f8-f39c35f3312d" providerId="ADAL" clId="{7145A317-C1E9-7348-B306-AC5F456D6326}" dt="2019-04-12T18:49:30.333" v="830" actId="478"/>
          <ac:spMkLst>
            <pc:docMk/>
            <pc:sldMk cId="1345368964" sldId="257"/>
            <ac:spMk id="331" creationId="{220EEA18-AF19-8C4B-A182-2CD5540848BE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46" creationId="{DF949205-0F5C-534A-B81C-5BE2158FB5CA}"/>
          </ac:spMkLst>
        </pc:spChg>
        <pc:spChg chg="add del mod">
          <ac:chgData name="Ian Wu Ling En" userId="28715549-2f5c-46f8-b7f8-f39c35f3312d" providerId="ADAL" clId="{7145A317-C1E9-7348-B306-AC5F456D6326}" dt="2019-04-12T18:50:33.888" v="861"/>
          <ac:spMkLst>
            <pc:docMk/>
            <pc:sldMk cId="1345368964" sldId="257"/>
            <ac:spMk id="371" creationId="{7D67CA12-4BE4-294B-BA3B-EEDCC0546C02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77" creationId="{92088DEF-262F-F14A-9A27-293E54568E63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82" creationId="{2679543C-542A-CD42-830F-2D38693E0F26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87" creationId="{464C9B73-78F7-4F4A-9A90-3757613ED2DF}"/>
          </ac:spMkLst>
        </pc:spChg>
        <pc:spChg chg="add del mod">
          <ac:chgData name="Ian Wu Ling En" userId="28715549-2f5c-46f8-b7f8-f39c35f3312d" providerId="ADAL" clId="{7145A317-C1E9-7348-B306-AC5F456D6326}" dt="2019-04-12T18:53:07.022" v="897" actId="478"/>
          <ac:spMkLst>
            <pc:docMk/>
            <pc:sldMk cId="1345368964" sldId="257"/>
            <ac:spMk id="397" creationId="{34B66E57-D535-7C42-91EB-54D081E45076}"/>
          </ac:spMkLst>
        </pc:spChg>
        <pc:grpChg chg="add mod">
          <ac:chgData name="Ian Wu Ling En" userId="28715549-2f5c-46f8-b7f8-f39c35f3312d" providerId="ADAL" clId="{7145A317-C1E9-7348-B306-AC5F456D6326}" dt="2019-04-13T04:26:31.096" v="1015" actId="1037"/>
          <ac:grpSpMkLst>
            <pc:docMk/>
            <pc:sldMk cId="1345368964" sldId="257"/>
            <ac:grpSpMk id="4" creationId="{794B1EDE-CA4F-4A44-8A20-DB102F879365}"/>
          </ac:grpSpMkLst>
        </pc:grpChg>
        <pc:grpChg chg="add del mod">
          <ac:chgData name="Ian Wu Ling En" userId="28715549-2f5c-46f8-b7f8-f39c35f3312d" providerId="ADAL" clId="{7145A317-C1E9-7348-B306-AC5F456D6326}" dt="2019-04-12T18:24:45.589" v="213" actId="478"/>
          <ac:grpSpMkLst>
            <pc:docMk/>
            <pc:sldMk cId="1345368964" sldId="257"/>
            <ac:grpSpMk id="50" creationId="{1064B937-2453-D740-B518-CD67379BD15E}"/>
          </ac:grpSpMkLst>
        </pc:grpChg>
        <pc:grpChg chg="add del mod">
          <ac:chgData name="Ian Wu Ling En" userId="28715549-2f5c-46f8-b7f8-f39c35f3312d" providerId="ADAL" clId="{7145A317-C1E9-7348-B306-AC5F456D6326}" dt="2019-04-12T18:25:12.806" v="218" actId="165"/>
          <ac:grpSpMkLst>
            <pc:docMk/>
            <pc:sldMk cId="1345368964" sldId="257"/>
            <ac:grpSpMk id="51" creationId="{572A4BDC-2ED4-7D4C-9016-22292417087B}"/>
          </ac:grpSpMkLst>
        </pc:grpChg>
        <pc:grpChg chg="add del mod">
          <ac:chgData name="Ian Wu Ling En" userId="28715549-2f5c-46f8-b7f8-f39c35f3312d" providerId="ADAL" clId="{7145A317-C1E9-7348-B306-AC5F456D6326}" dt="2019-04-12T18:56:20.608" v="957" actId="1076"/>
          <ac:grpSpMkLst>
            <pc:docMk/>
            <pc:sldMk cId="1345368964" sldId="257"/>
            <ac:grpSpMk id="86" creationId="{486C1E10-91C3-8842-B7CB-D7787C750ABF}"/>
          </ac:grpSpMkLst>
        </pc:grpChg>
        <pc:grpChg chg="add del mod">
          <ac:chgData name="Ian Wu Ling En" userId="28715549-2f5c-46f8-b7f8-f39c35f3312d" providerId="ADAL" clId="{7145A317-C1E9-7348-B306-AC5F456D6326}" dt="2019-04-12T18:33:03.436" v="555" actId="165"/>
          <ac:grpSpMkLst>
            <pc:docMk/>
            <pc:sldMk cId="1345368964" sldId="257"/>
            <ac:grpSpMk id="142" creationId="{A90063C9-BD9D-FD41-AD45-DDD3CA288661}"/>
          </ac:grpSpMkLst>
        </pc:grpChg>
        <pc:grpChg chg="del mod">
          <ac:chgData name="Ian Wu Ling En" userId="28715549-2f5c-46f8-b7f8-f39c35f3312d" providerId="ADAL" clId="{7145A317-C1E9-7348-B306-AC5F456D6326}" dt="2019-04-12T18:24:45.589" v="213" actId="478"/>
          <ac:grpSpMkLst>
            <pc:docMk/>
            <pc:sldMk cId="1345368964" sldId="257"/>
            <ac:grpSpMk id="177" creationId="{9A530414-3D12-43D2-97B5-5ABF729CEE96}"/>
          </ac:grpSpMkLst>
        </pc:grpChg>
        <pc:cxnChg chg="del mod">
          <ac:chgData name="Ian Wu Ling En" userId="28715549-2f5c-46f8-b7f8-f39c35f3312d" providerId="ADAL" clId="{7145A317-C1E9-7348-B306-AC5F456D6326}" dt="2019-04-12T18:16:05.888" v="156" actId="478"/>
          <ac:cxnSpMkLst>
            <pc:docMk/>
            <pc:sldMk cId="1345368964" sldId="257"/>
            <ac:cxnSpMk id="6" creationId="{73D6638D-34B0-4D9A-B7DC-62ABF1C7D407}"/>
          </ac:cxnSpMkLst>
        </pc:cxnChg>
        <pc:cxnChg chg="del mod">
          <ac:chgData name="Ian Wu Ling En" userId="28715549-2f5c-46f8-b7f8-f39c35f3312d" providerId="ADAL" clId="{7145A317-C1E9-7348-B306-AC5F456D6326}" dt="2019-04-12T18:16:05.114" v="155" actId="478"/>
          <ac:cxnSpMkLst>
            <pc:docMk/>
            <pc:sldMk cId="1345368964" sldId="257"/>
            <ac:cxnSpMk id="9" creationId="{6A0B3198-7B18-417D-A041-B13DF5BAE7A6}"/>
          </ac:cxnSpMkLst>
        </pc:cxnChg>
        <pc:cxnChg chg="del mod">
          <ac:chgData name="Ian Wu Ling En" userId="28715549-2f5c-46f8-b7f8-f39c35f3312d" providerId="ADAL" clId="{7145A317-C1E9-7348-B306-AC5F456D6326}" dt="2019-04-12T18:16:28.819" v="167" actId="478"/>
          <ac:cxnSpMkLst>
            <pc:docMk/>
            <pc:sldMk cId="1345368964" sldId="257"/>
            <ac:cxnSpMk id="42" creationId="{6C16BABF-307C-4F25-8C01-35BA02C4B587}"/>
          </ac:cxnSpMkLst>
        </pc:cxnChg>
        <pc:cxnChg chg="add 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46" creationId="{68868D8E-1279-9343-A18B-CB657274466A}"/>
          </ac:cxnSpMkLst>
        </pc:cxnChg>
        <pc:cxnChg chg="add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60" creationId="{D5A7676D-13C4-FE4E-82E4-496276A6CCAB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72" creationId="{2B6F4597-840D-8A42-B04F-4AF49B8A53A1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74" creationId="{24613EEF-4110-F148-8473-2750EFFC1BDB}"/>
          </ac:cxnSpMkLst>
        </pc:cxnChg>
        <pc:cxnChg chg="add del mod">
          <ac:chgData name="Ian Wu Ling En" userId="28715549-2f5c-46f8-b7f8-f39c35f3312d" providerId="ADAL" clId="{7145A317-C1E9-7348-B306-AC5F456D6326}" dt="2019-04-12T18:27:03.524" v="269" actId="478"/>
          <ac:cxnSpMkLst>
            <pc:docMk/>
            <pc:sldMk cId="1345368964" sldId="257"/>
            <ac:cxnSpMk id="77" creationId="{C81C8E6F-A31F-7D41-8C57-1A5D63E7C99E}"/>
          </ac:cxnSpMkLst>
        </pc:cxnChg>
        <pc:cxnChg chg="add del mod topLvl">
          <ac:chgData name="Ian Wu Ling En" userId="28715549-2f5c-46f8-b7f8-f39c35f3312d" providerId="ADAL" clId="{7145A317-C1E9-7348-B306-AC5F456D6326}" dt="2019-04-12T18:48:08.315" v="803" actId="478"/>
          <ac:cxnSpMkLst>
            <pc:docMk/>
            <pc:sldMk cId="1345368964" sldId="257"/>
            <ac:cxnSpMk id="78" creationId="{C620D246-7AFF-A245-BEF9-0C3FE0835641}"/>
          </ac:cxnSpMkLst>
        </pc:cxnChg>
        <pc:cxnChg chg="add del mod">
          <ac:chgData name="Ian Wu Ling En" userId="28715549-2f5c-46f8-b7f8-f39c35f3312d" providerId="ADAL" clId="{7145A317-C1E9-7348-B306-AC5F456D6326}" dt="2019-04-13T04:26:46.737" v="1020" actId="14100"/>
          <ac:cxnSpMkLst>
            <pc:docMk/>
            <pc:sldMk cId="1345368964" sldId="257"/>
            <ac:cxnSpMk id="79" creationId="{B6A3B9B7-96D5-5D45-AD6A-39FC1E0C19F9}"/>
          </ac:cxnSpMkLst>
        </pc:cxnChg>
        <pc:cxnChg chg="add del mod topLvl">
          <ac:chgData name="Ian Wu Ling En" userId="28715549-2f5c-46f8-b7f8-f39c35f3312d" providerId="ADAL" clId="{7145A317-C1E9-7348-B306-AC5F456D6326}" dt="2019-04-12T19:02:35.275" v="965" actId="1076"/>
          <ac:cxnSpMkLst>
            <pc:docMk/>
            <pc:sldMk cId="1345368964" sldId="257"/>
            <ac:cxnSpMk id="82" creationId="{A1E0EECD-4794-1540-9CEA-0CCD6ECE5B6E}"/>
          </ac:cxnSpMkLst>
        </pc:cxnChg>
        <pc:cxnChg chg="add del mod">
          <ac:chgData name="Ian Wu Ling En" userId="28715549-2f5c-46f8-b7f8-f39c35f3312d" providerId="ADAL" clId="{7145A317-C1E9-7348-B306-AC5F456D6326}" dt="2019-04-12T18:30:44.501" v="523" actId="478"/>
          <ac:cxnSpMkLst>
            <pc:docMk/>
            <pc:sldMk cId="1345368964" sldId="257"/>
            <ac:cxnSpMk id="84" creationId="{46634982-65D5-0D42-9373-21BDB5208BC4}"/>
          </ac:cxnSpMkLst>
        </pc:cxnChg>
        <pc:cxnChg chg="add del mod topLvl">
          <ac:chgData name="Ian Wu Ling En" userId="28715549-2f5c-46f8-b7f8-f39c35f3312d" providerId="ADAL" clId="{7145A317-C1E9-7348-B306-AC5F456D6326}" dt="2019-04-12T19:02:35.275" v="965" actId="1076"/>
          <ac:cxnSpMkLst>
            <pc:docMk/>
            <pc:sldMk cId="1345368964" sldId="257"/>
            <ac:cxnSpMk id="91" creationId="{108ED57C-8663-5047-A0F4-4C3BED1FEB34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92" creationId="{9D1CA595-6811-144F-B559-D974914041ED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94" creationId="{839F09EB-E8D4-4081-8F6F-E4B8B2B8366A}"/>
          </ac:cxnSpMkLst>
        </pc:cxnChg>
        <pc:cxnChg chg="add del mod topLvl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95" creationId="{A86F0AD4-FDEE-6146-B776-156151BB1D90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05" creationId="{480638F4-D98F-4BD5-B0A4-0D6E923D8FB8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11" creationId="{021B1A1E-E44D-4DD2-808B-EDFBE8A9CCCA}"/>
          </ac:cxnSpMkLst>
        </pc:cxnChg>
        <pc:cxnChg chg="add del mod">
          <ac:chgData name="Ian Wu Ling En" userId="28715549-2f5c-46f8-b7f8-f39c35f3312d" providerId="ADAL" clId="{7145A317-C1E9-7348-B306-AC5F456D6326}" dt="2019-04-13T04:27:52.043" v="1034" actId="1076"/>
          <ac:cxnSpMkLst>
            <pc:docMk/>
            <pc:sldMk cId="1345368964" sldId="257"/>
            <ac:cxnSpMk id="112" creationId="{CCD2FB31-CC95-3B40-8C4D-12212D8E3CF0}"/>
          </ac:cxnSpMkLst>
        </pc:cxnChg>
        <pc:cxnChg chg="del mod">
          <ac:chgData name="Ian Wu Ling En" userId="28715549-2f5c-46f8-b7f8-f39c35f3312d" providerId="ADAL" clId="{7145A317-C1E9-7348-B306-AC5F456D6326}" dt="2019-04-12T18:23:57.271" v="205" actId="478"/>
          <ac:cxnSpMkLst>
            <pc:docMk/>
            <pc:sldMk cId="1345368964" sldId="257"/>
            <ac:cxnSpMk id="125" creationId="{6CD79151-8B4F-4399-A684-7F678B67AC08}"/>
          </ac:cxnSpMkLst>
        </pc:cxnChg>
        <pc:cxnChg chg="add del mod">
          <ac:chgData name="Ian Wu Ling En" userId="28715549-2f5c-46f8-b7f8-f39c35f3312d" providerId="ADAL" clId="{7145A317-C1E9-7348-B306-AC5F456D6326}" dt="2019-04-13T04:27:52.043" v="1034" actId="1076"/>
          <ac:cxnSpMkLst>
            <pc:docMk/>
            <pc:sldMk cId="1345368964" sldId="257"/>
            <ac:cxnSpMk id="134" creationId="{6C767599-52DF-8B48-8C5F-A66060F146A6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41" creationId="{36804BED-705A-F542-A34E-BE2760B4050C}"/>
          </ac:cxnSpMkLst>
        </pc:cxnChg>
        <pc:cxnChg chg="add del mod">
          <ac:chgData name="Ian Wu Ling En" userId="28715549-2f5c-46f8-b7f8-f39c35f3312d" providerId="ADAL" clId="{7145A317-C1E9-7348-B306-AC5F456D6326}" dt="2019-04-13T04:27:58.810" v="1035" actId="14100"/>
          <ac:cxnSpMkLst>
            <pc:docMk/>
            <pc:sldMk cId="1345368964" sldId="257"/>
            <ac:cxnSpMk id="153" creationId="{2D81EE54-E127-2A44-A200-4F0519352ACA}"/>
          </ac:cxnSpMkLst>
        </pc:cxnChg>
        <pc:cxnChg chg="add del mod">
          <ac:chgData name="Ian Wu Ling En" userId="28715549-2f5c-46f8-b7f8-f39c35f3312d" providerId="ADAL" clId="{7145A317-C1E9-7348-B306-AC5F456D6326}" dt="2019-04-12T18:45:04.717" v="749" actId="478"/>
          <ac:cxnSpMkLst>
            <pc:docMk/>
            <pc:sldMk cId="1345368964" sldId="257"/>
            <ac:cxnSpMk id="167" creationId="{8B24ACFB-2264-0248-80D0-0C519DA3EDF6}"/>
          </ac:cxnSpMkLst>
        </pc:cxnChg>
        <pc:cxnChg chg="add del mod">
          <ac:chgData name="Ian Wu Ling En" userId="28715549-2f5c-46f8-b7f8-f39c35f3312d" providerId="ADAL" clId="{7145A317-C1E9-7348-B306-AC5F456D6326}" dt="2019-04-12T18:45:03.925" v="748" actId="478"/>
          <ac:cxnSpMkLst>
            <pc:docMk/>
            <pc:sldMk cId="1345368964" sldId="257"/>
            <ac:cxnSpMk id="170" creationId="{41DEFF25-2C97-DE42-ABB0-85E6E5EF1176}"/>
          </ac:cxnSpMkLst>
        </pc:cxnChg>
        <pc:cxnChg chg="add del mod">
          <ac:chgData name="Ian Wu Ling En" userId="28715549-2f5c-46f8-b7f8-f39c35f3312d" providerId="ADAL" clId="{7145A317-C1E9-7348-B306-AC5F456D6326}" dt="2019-04-12T18:34:39.109" v="568" actId="478"/>
          <ac:cxnSpMkLst>
            <pc:docMk/>
            <pc:sldMk cId="1345368964" sldId="257"/>
            <ac:cxnSpMk id="174" creationId="{30F1E9DF-4AE3-6542-923C-3479FA39FD84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82" creationId="{2C216835-1B37-134B-B67C-F4E844DDC5D4}"/>
          </ac:cxnSpMkLst>
        </pc:cxnChg>
        <pc:cxnChg chg="add del mod">
          <ac:chgData name="Ian Wu Ling En" userId="28715549-2f5c-46f8-b7f8-f39c35f3312d" providerId="ADAL" clId="{7145A317-C1E9-7348-B306-AC5F456D6326}" dt="2019-04-12T18:31:44.565" v="538" actId="478"/>
          <ac:cxnSpMkLst>
            <pc:docMk/>
            <pc:sldMk cId="1345368964" sldId="257"/>
            <ac:cxnSpMk id="184" creationId="{7F3D965E-EDC0-3848-8737-38D3DD37D3E0}"/>
          </ac:cxnSpMkLst>
        </pc:cxnChg>
        <pc:cxnChg chg="add del mod">
          <ac:chgData name="Ian Wu Ling En" userId="28715549-2f5c-46f8-b7f8-f39c35f3312d" providerId="ADAL" clId="{7145A317-C1E9-7348-B306-AC5F456D6326}" dt="2019-04-13T04:27:19.178" v="1024" actId="14100"/>
          <ac:cxnSpMkLst>
            <pc:docMk/>
            <pc:sldMk cId="1345368964" sldId="257"/>
            <ac:cxnSpMk id="190" creationId="{0E6F934E-9701-924F-9B1A-9C215BB7ED6D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93" creationId="{A711C25F-C61E-4429-878C-4F75E2FC163E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96" creationId="{B1EDA188-D85C-42D9-B5D7-7A6DDF5634D8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216" creationId="{FA5EE167-0A48-4B13-A90A-AB5A386D7882}"/>
          </ac:cxnSpMkLst>
        </pc:cxnChg>
        <pc:cxnChg chg="add del mod">
          <ac:chgData name="Ian Wu Ling En" userId="28715549-2f5c-46f8-b7f8-f39c35f3312d" providerId="ADAL" clId="{7145A317-C1E9-7348-B306-AC5F456D6326}" dt="2019-04-12T18:35:15.235" v="579" actId="478"/>
          <ac:cxnSpMkLst>
            <pc:docMk/>
            <pc:sldMk cId="1345368964" sldId="257"/>
            <ac:cxnSpMk id="217" creationId="{42C87502-8897-2740-A9C5-0AD8D241CF14}"/>
          </ac:cxnSpMkLst>
        </pc:cxnChg>
        <pc:cxnChg chg="add del mod">
          <ac:chgData name="Ian Wu Ling En" userId="28715549-2f5c-46f8-b7f8-f39c35f3312d" providerId="ADAL" clId="{7145A317-C1E9-7348-B306-AC5F456D6326}" dt="2019-04-12T18:36:12.055" v="594" actId="478"/>
          <ac:cxnSpMkLst>
            <pc:docMk/>
            <pc:sldMk cId="1345368964" sldId="257"/>
            <ac:cxnSpMk id="220" creationId="{3DCEAFED-C2DF-834D-92AE-846EAABF7C99}"/>
          </ac:cxnSpMkLst>
        </pc:cxnChg>
        <pc:cxnChg chg="add del mod">
          <ac:chgData name="Ian Wu Ling En" userId="28715549-2f5c-46f8-b7f8-f39c35f3312d" providerId="ADAL" clId="{7145A317-C1E9-7348-B306-AC5F456D6326}" dt="2019-04-12T18:36:09.984" v="593" actId="478"/>
          <ac:cxnSpMkLst>
            <pc:docMk/>
            <pc:sldMk cId="1345368964" sldId="257"/>
            <ac:cxnSpMk id="226" creationId="{7BEFB18B-534F-F142-86E2-2789C7BABF8B}"/>
          </ac:cxnSpMkLst>
        </pc:cxnChg>
        <pc:cxnChg chg="add del mod">
          <ac:chgData name="Ian Wu Ling En" userId="28715549-2f5c-46f8-b7f8-f39c35f3312d" providerId="ADAL" clId="{7145A317-C1E9-7348-B306-AC5F456D6326}" dt="2019-04-12T18:37:50.386" v="625" actId="478"/>
          <ac:cxnSpMkLst>
            <pc:docMk/>
            <pc:sldMk cId="1345368964" sldId="257"/>
            <ac:cxnSpMk id="230" creationId="{D974682E-8EB4-E640-81FE-1D2D50D33CB1}"/>
          </ac:cxnSpMkLst>
        </pc:cxnChg>
        <pc:cxnChg chg="add del mod">
          <ac:chgData name="Ian Wu Ling En" userId="28715549-2f5c-46f8-b7f8-f39c35f3312d" providerId="ADAL" clId="{7145A317-C1E9-7348-B306-AC5F456D6326}" dt="2019-04-13T04:27:52.043" v="1034" actId="1076"/>
          <ac:cxnSpMkLst>
            <pc:docMk/>
            <pc:sldMk cId="1345368964" sldId="257"/>
            <ac:cxnSpMk id="256" creationId="{203ED0FD-D3D8-0A44-A9B9-B548532731D0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312" creationId="{4D3BDA13-456A-CA46-A437-9A6D3B1569EB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315" creationId="{9A6E47AD-7604-B146-9BDA-5456CC978567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318" creationId="{AE1C1055-3493-7348-AED5-1DAD2F44F028}"/>
          </ac:cxnSpMkLst>
        </pc:cxnChg>
        <pc:cxnChg chg="add del mod">
          <ac:chgData name="Ian Wu Ling En" userId="28715549-2f5c-46f8-b7f8-f39c35f3312d" providerId="ADAL" clId="{7145A317-C1E9-7348-B306-AC5F456D6326}" dt="2019-04-12T18:49:15.571" v="826" actId="478"/>
          <ac:cxnSpMkLst>
            <pc:docMk/>
            <pc:sldMk cId="1345368964" sldId="257"/>
            <ac:cxnSpMk id="323" creationId="{459C45DA-46B0-B54D-975E-7ED80B1D8D13}"/>
          </ac:cxnSpMkLst>
        </pc:cxnChg>
        <pc:cxnChg chg="add del mod">
          <ac:chgData name="Ian Wu Ling En" userId="28715549-2f5c-46f8-b7f8-f39c35f3312d" providerId="ADAL" clId="{7145A317-C1E9-7348-B306-AC5F456D6326}" dt="2019-04-12T18:49:35.130" v="833" actId="478"/>
          <ac:cxnSpMkLst>
            <pc:docMk/>
            <pc:sldMk cId="1345368964" sldId="257"/>
            <ac:cxnSpMk id="353" creationId="{252799A6-9578-DC4C-A897-C746D96A4A39}"/>
          </ac:cxnSpMkLst>
        </pc:cxnChg>
        <pc:cxnChg chg="add del mod">
          <ac:chgData name="Ian Wu Ling En" userId="28715549-2f5c-46f8-b7f8-f39c35f3312d" providerId="ADAL" clId="{7145A317-C1E9-7348-B306-AC5F456D6326}" dt="2019-04-12T19:02:31.511" v="964" actId="1076"/>
          <ac:cxnSpMkLst>
            <pc:docMk/>
            <pc:sldMk cId="1345368964" sldId="257"/>
            <ac:cxnSpMk id="357" creationId="{DC7C332A-9F4B-9E4A-B42A-C05FCEAB0FFD}"/>
          </ac:cxnSpMkLst>
        </pc:cxnChg>
        <pc:cxnChg chg="add del mod">
          <ac:chgData name="Ian Wu Ling En" userId="28715549-2f5c-46f8-b7f8-f39c35f3312d" providerId="ADAL" clId="{7145A317-C1E9-7348-B306-AC5F456D6326}" dt="2019-04-12T19:02:35.275" v="965" actId="1076"/>
          <ac:cxnSpMkLst>
            <pc:docMk/>
            <pc:sldMk cId="1345368964" sldId="257"/>
            <ac:cxnSpMk id="402" creationId="{FB1C780C-F771-FE4C-AC61-189CE569592D}"/>
          </ac:cxnSpMkLst>
        </pc:cxnChg>
      </pc:sldChg>
      <pc:sldMasterChg chg="modSp modSldLayout">
        <pc:chgData name="Ian Wu Ling En" userId="28715549-2f5c-46f8-b7f8-f39c35f3312d" providerId="ADAL" clId="{7145A317-C1E9-7348-B306-AC5F456D6326}" dt="2019-04-12T18:24:37.645" v="212"/>
        <pc:sldMasterMkLst>
          <pc:docMk/>
          <pc:sldMasterMk cId="1884680462" sldId="2147483648"/>
        </pc:sldMasterMkLst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2" creationId="{CF097353-E272-4974-B34C-369C28928CA1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3" creationId="{BB1BE290-84C1-4415-A557-1ACC36D1226C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4" creationId="{F7EAAB47-96EA-44D5-8293-0D696F52A395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5" creationId="{F21C6E84-C98D-4391-98A0-E77A4221131C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6" creationId="{FB352E9C-7394-48E0-A08D-56390F6520E1}"/>
          </ac:spMkLst>
        </pc:sp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1833372123" sldId="2147483649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833372123" sldId="2147483649"/>
              <ac:spMk id="2" creationId="{CE1B3102-23FE-4A07-92CF-8DB8025B5C54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833372123" sldId="2147483649"/>
              <ac:spMk id="3" creationId="{09A64644-374F-4763-B477-E75EED09E18A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3329318580" sldId="2147483651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329318580" sldId="2147483651"/>
              <ac:spMk id="2" creationId="{2237510E-B988-4DCB-9C02-932F190AC101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329318580" sldId="2147483651"/>
              <ac:spMk id="3" creationId="{784A23DD-6E19-4939-A085-751F973752F5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2484851762" sldId="2147483652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2484851762" sldId="2147483652"/>
              <ac:spMk id="3" creationId="{5F718F3D-23A6-4BAE-A195-9290BED99436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2484851762" sldId="2147483652"/>
              <ac:spMk id="4" creationId="{987DE0C4-EF3A-42E6-9D3E-22C7A0BC9A37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4236804757" sldId="2147483653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2" creationId="{CEC7B897-F9D1-4F32-BB47-48174A5ED64C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3" creationId="{F641612B-9729-43C6-B566-AD5088E65020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4" creationId="{C9E1DDFB-755B-486A-8E6E-CC7CFE66970C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5" creationId="{9C513BAE-7453-4E00-A4D1-7192F85ACD26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6" creationId="{CD44104D-C0AE-4458-869E-DFF710C415CC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1576016974" sldId="2147483656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576016974" sldId="2147483656"/>
              <ac:spMk id="2" creationId="{E1ABDE73-0F58-47D3-8C8B-C147DE1C0B22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576016974" sldId="2147483656"/>
              <ac:spMk id="3" creationId="{0167F6A8-B979-42A6-B421-40577DD5582F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576016974" sldId="2147483656"/>
              <ac:spMk id="4" creationId="{6887A488-06FE-46E9-8AC5-DF38A61CCF05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3721365982" sldId="2147483657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721365982" sldId="2147483657"/>
              <ac:spMk id="2" creationId="{61D5430E-44A7-4B67-9F34-F532D5533356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721365982" sldId="2147483657"/>
              <ac:spMk id="3" creationId="{94374BCC-AC4A-4ED0-A7BD-6B2491EAED7E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721365982" sldId="2147483657"/>
              <ac:spMk id="4" creationId="{5AD4568E-164B-462E-9285-49B735DD9DE7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691867425" sldId="2147483659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691867425" sldId="2147483659"/>
              <ac:spMk id="2" creationId="{967C03EB-4647-4E98-B84F-7651E807A990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691867425" sldId="2147483659"/>
              <ac:spMk id="3" creationId="{22B1D2A8-918A-4854-959C-EDA5D46D2D74}"/>
            </ac:spMkLst>
          </pc:spChg>
        </pc:sldLayoutChg>
      </pc:sldMasterChg>
      <pc:sldMasterChg chg="modSp modSldLayout">
        <pc:chgData name="Ian Wu Ling En" userId="28715549-2f5c-46f8-b7f8-f39c35f3312d" providerId="ADAL" clId="{7145A317-C1E9-7348-B306-AC5F456D6326}" dt="2019-04-12T18:56:15.565" v="956"/>
        <pc:sldMasterMkLst>
          <pc:docMk/>
          <pc:sldMasterMk cId="4264971674" sldId="2147483660"/>
        </pc:sldMasterMkLst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2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3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4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5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1926457738" sldId="2147483661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926457738" sldId="214748366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926457738" sldId="214748366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4087435311" sldId="2147483663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4087435311" sldId="2147483663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4087435311" sldId="2147483663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104441939" sldId="2147483664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04441939" sldId="2147483664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04441939" sldId="2147483664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2873351729" sldId="2147483665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58558400" sldId="2147483668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58558400" sldId="2147483668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58558400" sldId="2147483668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58558400" sldId="2147483668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905823479" sldId="2147483669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905823479" sldId="214748366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905823479" sldId="2147483669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905823479" sldId="2147483669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3653061787" sldId="2147483671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3653061787" sldId="214748367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365306178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11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9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78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10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56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58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7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11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27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78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2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Diamond 381">
            <a:extLst>
              <a:ext uri="{FF2B5EF4-FFF2-40B4-BE49-F238E27FC236}">
                <a16:creationId xmlns:a16="http://schemas.microsoft.com/office/drawing/2014/main" id="{2679543C-542A-CD42-830F-2D38693E0F26}"/>
              </a:ext>
            </a:extLst>
          </p:cNvPr>
          <p:cNvSpPr/>
          <p:nvPr/>
        </p:nvSpPr>
        <p:spPr>
          <a:xfrm>
            <a:off x="9226779" y="4083864"/>
            <a:ext cx="480766" cy="4807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54" name="Rectangle: Rounded Corners 175">
            <a:extLst>
              <a:ext uri="{FF2B5EF4-FFF2-40B4-BE49-F238E27FC236}">
                <a16:creationId xmlns:a16="http://schemas.microsoft.com/office/drawing/2014/main" id="{691BE6D8-6EB9-1245-B41B-44D4307C6420}"/>
              </a:ext>
            </a:extLst>
          </p:cNvPr>
          <p:cNvSpPr/>
          <p:nvPr/>
        </p:nvSpPr>
        <p:spPr>
          <a:xfrm>
            <a:off x="8594194" y="3574903"/>
            <a:ext cx="2012512" cy="9848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“list” command</a:t>
            </a:r>
          </a:p>
        </p:txBody>
      </p:sp>
      <p:sp>
        <p:nvSpPr>
          <p:cNvPr id="387" name="Diamond 386">
            <a:extLst>
              <a:ext uri="{FF2B5EF4-FFF2-40B4-BE49-F238E27FC236}">
                <a16:creationId xmlns:a16="http://schemas.microsoft.com/office/drawing/2014/main" id="{464C9B73-78F7-4F4A-9A90-3757613ED2DF}"/>
              </a:ext>
            </a:extLst>
          </p:cNvPr>
          <p:cNvSpPr/>
          <p:nvPr/>
        </p:nvSpPr>
        <p:spPr>
          <a:xfrm>
            <a:off x="9189202" y="1966965"/>
            <a:ext cx="480766" cy="4807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49" name="Rectangle: Rounded Corners 175">
            <a:extLst>
              <a:ext uri="{FF2B5EF4-FFF2-40B4-BE49-F238E27FC236}">
                <a16:creationId xmlns:a16="http://schemas.microsoft.com/office/drawing/2014/main" id="{DF8138AD-8BB9-8C43-A951-0007A9C013B4}"/>
              </a:ext>
            </a:extLst>
          </p:cNvPr>
          <p:cNvSpPr/>
          <p:nvPr/>
        </p:nvSpPr>
        <p:spPr>
          <a:xfrm>
            <a:off x="8547220" y="1968473"/>
            <a:ext cx="2012512" cy="9848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“listTags” command</a:t>
            </a:r>
          </a:p>
        </p:txBody>
      </p:sp>
      <p:sp>
        <p:nvSpPr>
          <p:cNvPr id="276" name="Diamond 275">
            <a:extLst>
              <a:ext uri="{FF2B5EF4-FFF2-40B4-BE49-F238E27FC236}">
                <a16:creationId xmlns:a16="http://schemas.microsoft.com/office/drawing/2014/main" id="{2C8B5405-809C-E646-A475-504726EC8324}"/>
              </a:ext>
            </a:extLst>
          </p:cNvPr>
          <p:cNvSpPr/>
          <p:nvPr/>
        </p:nvSpPr>
        <p:spPr>
          <a:xfrm>
            <a:off x="9578556" y="1978878"/>
            <a:ext cx="480766" cy="480766"/>
          </a:xfrm>
          <a:prstGeom prst="diamond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DE6327-4E32-9841-BC18-3DB879154813}"/>
              </a:ext>
            </a:extLst>
          </p:cNvPr>
          <p:cNvSpPr/>
          <p:nvPr/>
        </p:nvSpPr>
        <p:spPr>
          <a:xfrm>
            <a:off x="319388" y="315213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B6F4597-840D-8A42-B04F-4AF49B8A53A1}"/>
              </a:ext>
            </a:extLst>
          </p:cNvPr>
          <p:cNvCxnSpPr>
            <a:cxnSpLocks/>
            <a:stCxn id="71" idx="6"/>
            <a:endCxn id="73" idx="1"/>
          </p:cNvCxnSpPr>
          <p:nvPr/>
        </p:nvCxnSpPr>
        <p:spPr>
          <a:xfrm>
            <a:off x="555057" y="3269972"/>
            <a:ext cx="719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">
            <a:extLst>
              <a:ext uri="{FF2B5EF4-FFF2-40B4-BE49-F238E27FC236}">
                <a16:creationId xmlns:a16="http://schemas.microsoft.com/office/drawing/2014/main" id="{AA37EA50-B354-CB4C-A849-251714955ACA}"/>
              </a:ext>
            </a:extLst>
          </p:cNvPr>
          <p:cNvSpPr/>
          <p:nvPr/>
        </p:nvSpPr>
        <p:spPr>
          <a:xfrm>
            <a:off x="1274412" y="2798059"/>
            <a:ext cx="1996002" cy="9438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“PutShip” command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613EEF-4110-F148-8473-2750EFFC1BDB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3270414" y="3269974"/>
            <a:ext cx="511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8587CC-7733-8F4C-B118-AD3257974BA2}"/>
              </a:ext>
            </a:extLst>
          </p:cNvPr>
          <p:cNvSpPr txBox="1"/>
          <p:nvPr/>
        </p:nvSpPr>
        <p:spPr>
          <a:xfrm>
            <a:off x="4241533" y="2870067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87E2B3A7-EFD6-6A42-B324-D954D564BB5C}"/>
              </a:ext>
            </a:extLst>
          </p:cNvPr>
          <p:cNvSpPr/>
          <p:nvPr/>
        </p:nvSpPr>
        <p:spPr>
          <a:xfrm>
            <a:off x="3781468" y="302959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9" name="Elbow Connector 71">
            <a:extLst>
              <a:ext uri="{FF2B5EF4-FFF2-40B4-BE49-F238E27FC236}">
                <a16:creationId xmlns:a16="http://schemas.microsoft.com/office/drawing/2014/main" id="{B6A3B9B7-96D5-5D45-AD6A-39FC1E0C19F9}"/>
              </a:ext>
            </a:extLst>
          </p:cNvPr>
          <p:cNvCxnSpPr>
            <a:cxnSpLocks/>
            <a:stCxn id="3" idx="2"/>
            <a:endCxn id="73" idx="0"/>
          </p:cNvCxnSpPr>
          <p:nvPr/>
        </p:nvCxnSpPr>
        <p:spPr>
          <a:xfrm flipH="1">
            <a:off x="2272413" y="2229158"/>
            <a:ext cx="1452998" cy="568901"/>
          </a:xfrm>
          <a:prstGeom prst="bentConnector4">
            <a:avLst>
              <a:gd name="adj1" fmla="val -121"/>
              <a:gd name="adj2" fmla="val -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B817349-DBDB-734C-B995-30C820D66BDF}"/>
              </a:ext>
            </a:extLst>
          </p:cNvPr>
          <p:cNvSpPr txBox="1"/>
          <p:nvPr/>
        </p:nvSpPr>
        <p:spPr>
          <a:xfrm>
            <a:off x="1850476" y="1291512"/>
            <a:ext cx="1848780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put another another ship]</a:t>
            </a:r>
            <a:endParaRPr lang="en-SG" sz="1801" dirty="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CF5FB08B-097F-E742-862B-CC99BE83542E}"/>
              </a:ext>
            </a:extLst>
          </p:cNvPr>
          <p:cNvSpPr/>
          <p:nvPr/>
        </p:nvSpPr>
        <p:spPr>
          <a:xfrm>
            <a:off x="11836158" y="15804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6C1E10-91C3-8842-B7CB-D7787C750ABF}"/>
              </a:ext>
            </a:extLst>
          </p:cNvPr>
          <p:cNvGrpSpPr/>
          <p:nvPr/>
        </p:nvGrpSpPr>
        <p:grpSpPr>
          <a:xfrm>
            <a:off x="14719546" y="6390106"/>
            <a:ext cx="235669" cy="235669"/>
            <a:chOff x="8040730" y="5082186"/>
            <a:chExt cx="235669" cy="23566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AC064DE-5045-8846-939E-C5E18E5F482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CE2EF4-9547-D741-9FE6-80412C7E240E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90" name="Diamond 89">
            <a:extLst>
              <a:ext uri="{FF2B5EF4-FFF2-40B4-BE49-F238E27FC236}">
                <a16:creationId xmlns:a16="http://schemas.microsoft.com/office/drawing/2014/main" id="{6920A1E1-AAB1-7F44-8DF8-30E2A3629307}"/>
              </a:ext>
            </a:extLst>
          </p:cNvPr>
          <p:cNvSpPr/>
          <p:nvPr/>
        </p:nvSpPr>
        <p:spPr>
          <a:xfrm>
            <a:off x="14594879" y="575038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B2BE94-7ACD-3A47-8C7A-CBFB54DBB09A}"/>
              </a:ext>
            </a:extLst>
          </p:cNvPr>
          <p:cNvSpPr txBox="1"/>
          <p:nvPr/>
        </p:nvSpPr>
        <p:spPr>
          <a:xfrm>
            <a:off x="12118553" y="1116085"/>
            <a:ext cx="17833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[enemy AI wins]</a:t>
            </a:r>
          </a:p>
        </p:txBody>
      </p:sp>
      <p:cxnSp>
        <p:nvCxnSpPr>
          <p:cNvPr id="82" name="Elbow Connector 71">
            <a:extLst>
              <a:ext uri="{FF2B5EF4-FFF2-40B4-BE49-F238E27FC236}">
                <a16:creationId xmlns:a16="http://schemas.microsoft.com/office/drawing/2014/main" id="{A1E0EECD-4794-1540-9CEA-0CCD6ECE5B6E}"/>
              </a:ext>
            </a:extLst>
          </p:cNvPr>
          <p:cNvCxnSpPr>
            <a:cxnSpLocks/>
            <a:stCxn id="83" idx="3"/>
            <a:endCxn id="85" idx="0"/>
          </p:cNvCxnSpPr>
          <p:nvPr/>
        </p:nvCxnSpPr>
        <p:spPr>
          <a:xfrm>
            <a:off x="12316924" y="398429"/>
            <a:ext cx="2518338" cy="885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175">
            <a:extLst>
              <a:ext uri="{FF2B5EF4-FFF2-40B4-BE49-F238E27FC236}">
                <a16:creationId xmlns:a16="http://schemas.microsoft.com/office/drawing/2014/main" id="{FBAEA7EA-1F22-4A4A-AB3C-430532F3A807}"/>
              </a:ext>
            </a:extLst>
          </p:cNvPr>
          <p:cNvSpPr/>
          <p:nvPr/>
        </p:nvSpPr>
        <p:spPr>
          <a:xfrm>
            <a:off x="13829006" y="1283708"/>
            <a:ext cx="201251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Game ends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2C9373-BD8D-5542-A49E-3E4283517240}"/>
              </a:ext>
            </a:extLst>
          </p:cNvPr>
          <p:cNvSpPr txBox="1"/>
          <p:nvPr/>
        </p:nvSpPr>
        <p:spPr>
          <a:xfrm>
            <a:off x="12798322" y="22578"/>
            <a:ext cx="12680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wins]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8ED57C-8663-5047-A0F4-4C3BED1FEB34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>
            <a:off x="14835262" y="1764476"/>
            <a:ext cx="0" cy="398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1CA595-6811-144F-B559-D974914041ED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14835262" y="6231153"/>
            <a:ext cx="2118" cy="1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738A03-F5B6-3C44-84E9-4FC25EA30892}"/>
              </a:ext>
            </a:extLst>
          </p:cNvPr>
          <p:cNvSpPr txBox="1"/>
          <p:nvPr/>
        </p:nvSpPr>
        <p:spPr>
          <a:xfrm>
            <a:off x="4540520" y="6110427"/>
            <a:ext cx="36586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start a new game]</a:t>
            </a:r>
            <a:endParaRPr lang="en-SG" sz="1801" dirty="0"/>
          </a:p>
        </p:txBody>
      </p:sp>
      <p:cxnSp>
        <p:nvCxnSpPr>
          <p:cNvPr id="95" name="Elbow Connector 71">
            <a:extLst>
              <a:ext uri="{FF2B5EF4-FFF2-40B4-BE49-F238E27FC236}">
                <a16:creationId xmlns:a16="http://schemas.microsoft.com/office/drawing/2014/main" id="{A86F0AD4-FDEE-6146-B776-156151BB1D90}"/>
              </a:ext>
            </a:extLst>
          </p:cNvPr>
          <p:cNvCxnSpPr>
            <a:cxnSpLocks/>
            <a:stCxn id="90" idx="1"/>
            <a:endCxn id="73" idx="2"/>
          </p:cNvCxnSpPr>
          <p:nvPr/>
        </p:nvCxnSpPr>
        <p:spPr>
          <a:xfrm rot="10800000">
            <a:off x="2272413" y="3741887"/>
            <a:ext cx="12322466" cy="2248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D2FB31-CC95-3B40-8C4D-12212D8E3CF0}"/>
              </a:ext>
            </a:extLst>
          </p:cNvPr>
          <p:cNvCxnSpPr>
            <a:cxnSpLocks/>
            <a:stCxn id="346" idx="3"/>
            <a:endCxn id="126" idx="1"/>
          </p:cNvCxnSpPr>
          <p:nvPr/>
        </p:nvCxnSpPr>
        <p:spPr>
          <a:xfrm>
            <a:off x="7055073" y="3273870"/>
            <a:ext cx="339648" cy="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Diamond 125">
            <a:extLst>
              <a:ext uri="{FF2B5EF4-FFF2-40B4-BE49-F238E27FC236}">
                <a16:creationId xmlns:a16="http://schemas.microsoft.com/office/drawing/2014/main" id="{724C23DC-0733-9043-9BD4-18A6A7891BB3}"/>
              </a:ext>
            </a:extLst>
          </p:cNvPr>
          <p:cNvSpPr/>
          <p:nvPr/>
        </p:nvSpPr>
        <p:spPr>
          <a:xfrm>
            <a:off x="7394721" y="303737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4" name="Elbow Connector 71">
            <a:extLst>
              <a:ext uri="{FF2B5EF4-FFF2-40B4-BE49-F238E27FC236}">
                <a16:creationId xmlns:a16="http://schemas.microsoft.com/office/drawing/2014/main" id="{6C767599-52DF-8B48-8C5F-A66060F146A6}"/>
              </a:ext>
            </a:extLst>
          </p:cNvPr>
          <p:cNvCxnSpPr>
            <a:cxnSpLocks/>
            <a:stCxn id="126" idx="3"/>
            <a:endCxn id="387" idx="0"/>
          </p:cNvCxnSpPr>
          <p:nvPr/>
        </p:nvCxnSpPr>
        <p:spPr>
          <a:xfrm flipV="1">
            <a:off x="7875487" y="1966966"/>
            <a:ext cx="1554098" cy="1310791"/>
          </a:xfrm>
          <a:prstGeom prst="bentConnector4">
            <a:avLst>
              <a:gd name="adj1" fmla="val 14056"/>
              <a:gd name="adj2" fmla="val 169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804BED-705A-F542-A34E-BE2760B4050C}"/>
              </a:ext>
            </a:extLst>
          </p:cNvPr>
          <p:cNvCxnSpPr>
            <a:cxnSpLocks/>
            <a:stCxn id="76" idx="3"/>
            <a:endCxn id="346" idx="1"/>
          </p:cNvCxnSpPr>
          <p:nvPr/>
        </p:nvCxnSpPr>
        <p:spPr>
          <a:xfrm>
            <a:off x="4262235" y="3269974"/>
            <a:ext cx="78032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824F017-7B2B-2B4C-A9FA-81ADE9048A4C}"/>
              </a:ext>
            </a:extLst>
          </p:cNvPr>
          <p:cNvSpPr txBox="1"/>
          <p:nvPr/>
        </p:nvSpPr>
        <p:spPr>
          <a:xfrm>
            <a:off x="6098460" y="1122685"/>
            <a:ext cx="191432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[user wants to see tags of all ships]</a:t>
            </a:r>
          </a:p>
        </p:txBody>
      </p:sp>
      <p:cxnSp>
        <p:nvCxnSpPr>
          <p:cNvPr id="153" name="Elbow Connector 71">
            <a:extLst>
              <a:ext uri="{FF2B5EF4-FFF2-40B4-BE49-F238E27FC236}">
                <a16:creationId xmlns:a16="http://schemas.microsoft.com/office/drawing/2014/main" id="{2D81EE54-E127-2A44-A200-4F0519352ACA}"/>
              </a:ext>
            </a:extLst>
          </p:cNvPr>
          <p:cNvCxnSpPr>
            <a:cxnSpLocks/>
            <a:stCxn id="126" idx="2"/>
            <a:endCxn id="382" idx="2"/>
          </p:cNvCxnSpPr>
          <p:nvPr/>
        </p:nvCxnSpPr>
        <p:spPr>
          <a:xfrm rot="16200000" flipH="1">
            <a:off x="8027889" y="3125355"/>
            <a:ext cx="1046491" cy="1832058"/>
          </a:xfrm>
          <a:prstGeom prst="bentConnector3">
            <a:avLst>
              <a:gd name="adj1" fmla="val 14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6CD934D-83DF-2A4D-9EEC-DCB99B745FB3}"/>
              </a:ext>
            </a:extLst>
          </p:cNvPr>
          <p:cNvSpPr txBox="1"/>
          <p:nvPr/>
        </p:nvSpPr>
        <p:spPr>
          <a:xfrm>
            <a:off x="3597260" y="5217340"/>
            <a:ext cx="201168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[user wants to see ships deployed]</a:t>
            </a:r>
          </a:p>
        </p:txBody>
      </p:sp>
      <p:cxnSp>
        <p:nvCxnSpPr>
          <p:cNvPr id="182" name="Elbow Connector 71">
            <a:extLst>
              <a:ext uri="{FF2B5EF4-FFF2-40B4-BE49-F238E27FC236}">
                <a16:creationId xmlns:a16="http://schemas.microsoft.com/office/drawing/2014/main" id="{2C216835-1B37-134B-B67C-F4E844DDC5D4}"/>
              </a:ext>
            </a:extLst>
          </p:cNvPr>
          <p:cNvCxnSpPr>
            <a:cxnSpLocks/>
            <a:stCxn id="76" idx="2"/>
            <a:endCxn id="154" idx="2"/>
          </p:cNvCxnSpPr>
          <p:nvPr/>
        </p:nvCxnSpPr>
        <p:spPr>
          <a:xfrm rot="16200000" flipH="1">
            <a:off x="6286466" y="1245742"/>
            <a:ext cx="1049371" cy="5578599"/>
          </a:xfrm>
          <a:prstGeom prst="bentConnector3">
            <a:avLst>
              <a:gd name="adj1" fmla="val 157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71">
            <a:extLst>
              <a:ext uri="{FF2B5EF4-FFF2-40B4-BE49-F238E27FC236}">
                <a16:creationId xmlns:a16="http://schemas.microsoft.com/office/drawing/2014/main" id="{0E6F934E-9701-924F-9B1A-9C215BB7ED6D}"/>
              </a:ext>
            </a:extLst>
          </p:cNvPr>
          <p:cNvCxnSpPr>
            <a:cxnSpLocks/>
            <a:stCxn id="51" idx="2"/>
            <a:endCxn id="149" idx="0"/>
          </p:cNvCxnSpPr>
          <p:nvPr/>
        </p:nvCxnSpPr>
        <p:spPr>
          <a:xfrm rot="10800000" flipH="1">
            <a:off x="4310036" y="1968474"/>
            <a:ext cx="5243439" cy="260685"/>
          </a:xfrm>
          <a:prstGeom prst="bentConnector4">
            <a:avLst>
              <a:gd name="adj1" fmla="val -33"/>
              <a:gd name="adj2" fmla="val 520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5B2BCF2-AEC5-614B-93ED-73C6D91D95AB}"/>
              </a:ext>
            </a:extLst>
          </p:cNvPr>
          <p:cNvSpPr txBox="1"/>
          <p:nvPr/>
        </p:nvSpPr>
        <p:spPr>
          <a:xfrm>
            <a:off x="6791142" y="2425764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203ED0FD-D3D8-0A44-A9B9-B548532731D0}"/>
              </a:ext>
            </a:extLst>
          </p:cNvPr>
          <p:cNvCxnSpPr>
            <a:cxnSpLocks/>
            <a:stCxn id="126" idx="0"/>
          </p:cNvCxnSpPr>
          <p:nvPr/>
        </p:nvCxnSpPr>
        <p:spPr>
          <a:xfrm rot="16200000" flipH="1" flipV="1">
            <a:off x="7157170" y="2565953"/>
            <a:ext cx="6514" cy="949354"/>
          </a:xfrm>
          <a:prstGeom prst="bentConnector4">
            <a:avLst>
              <a:gd name="adj1" fmla="val -3509364"/>
              <a:gd name="adj2" fmla="val 100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Diamond 284">
            <a:extLst>
              <a:ext uri="{FF2B5EF4-FFF2-40B4-BE49-F238E27FC236}">
                <a16:creationId xmlns:a16="http://schemas.microsoft.com/office/drawing/2014/main" id="{3B17A40E-CEB5-0143-BD38-562CA500E90F}"/>
              </a:ext>
            </a:extLst>
          </p:cNvPr>
          <p:cNvSpPr/>
          <p:nvPr/>
        </p:nvSpPr>
        <p:spPr>
          <a:xfrm>
            <a:off x="9703524" y="4078950"/>
            <a:ext cx="480766" cy="480766"/>
          </a:xfrm>
          <a:prstGeom prst="diamond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311" name="Diamond 310">
            <a:extLst>
              <a:ext uri="{FF2B5EF4-FFF2-40B4-BE49-F238E27FC236}">
                <a16:creationId xmlns:a16="http://schemas.microsoft.com/office/drawing/2014/main" id="{D873B1B2-9E21-7C49-B2C0-E3BD9B9542EE}"/>
              </a:ext>
            </a:extLst>
          </p:cNvPr>
          <p:cNvSpPr/>
          <p:nvPr/>
        </p:nvSpPr>
        <p:spPr>
          <a:xfrm>
            <a:off x="10995492" y="303348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12" name="Elbow Connector 71">
            <a:extLst>
              <a:ext uri="{FF2B5EF4-FFF2-40B4-BE49-F238E27FC236}">
                <a16:creationId xmlns:a16="http://schemas.microsoft.com/office/drawing/2014/main" id="{4D3BDA13-456A-CA46-A437-9A6D3B1569EB}"/>
              </a:ext>
            </a:extLst>
          </p:cNvPr>
          <p:cNvCxnSpPr>
            <a:cxnSpLocks/>
            <a:stCxn id="149" idx="3"/>
            <a:endCxn id="311" idx="0"/>
          </p:cNvCxnSpPr>
          <p:nvPr/>
        </p:nvCxnSpPr>
        <p:spPr>
          <a:xfrm>
            <a:off x="10559733" y="2460886"/>
            <a:ext cx="676143" cy="572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71">
            <a:extLst>
              <a:ext uri="{FF2B5EF4-FFF2-40B4-BE49-F238E27FC236}">
                <a16:creationId xmlns:a16="http://schemas.microsoft.com/office/drawing/2014/main" id="{9A6E47AD-7604-B146-9BDA-5456CC978567}"/>
              </a:ext>
            </a:extLst>
          </p:cNvPr>
          <p:cNvCxnSpPr>
            <a:cxnSpLocks/>
            <a:stCxn id="154" idx="3"/>
            <a:endCxn id="311" idx="2"/>
          </p:cNvCxnSpPr>
          <p:nvPr/>
        </p:nvCxnSpPr>
        <p:spPr>
          <a:xfrm flipV="1">
            <a:off x="10606707" y="3514253"/>
            <a:ext cx="629169" cy="553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Elbow Connector 71">
            <a:extLst>
              <a:ext uri="{FF2B5EF4-FFF2-40B4-BE49-F238E27FC236}">
                <a16:creationId xmlns:a16="http://schemas.microsoft.com/office/drawing/2014/main" id="{AE1C1055-3493-7348-AED5-1DAD2F44F028}"/>
              </a:ext>
            </a:extLst>
          </p:cNvPr>
          <p:cNvCxnSpPr>
            <a:cxnSpLocks/>
            <a:stCxn id="311" idx="3"/>
            <a:endCxn id="346" idx="2"/>
          </p:cNvCxnSpPr>
          <p:nvPr/>
        </p:nvCxnSpPr>
        <p:spPr>
          <a:xfrm flipH="1">
            <a:off x="6048818" y="3273870"/>
            <a:ext cx="5427441" cy="240385"/>
          </a:xfrm>
          <a:prstGeom prst="bentConnector4">
            <a:avLst>
              <a:gd name="adj1" fmla="val -4212"/>
              <a:gd name="adj2" fmla="val 1049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Rectangle: Rounded Corners 175">
            <a:extLst>
              <a:ext uri="{FF2B5EF4-FFF2-40B4-BE49-F238E27FC236}">
                <a16:creationId xmlns:a16="http://schemas.microsoft.com/office/drawing/2014/main" id="{DF949205-0F5C-534A-B81C-5BE2158FB5CA}"/>
              </a:ext>
            </a:extLst>
          </p:cNvPr>
          <p:cNvSpPr/>
          <p:nvPr/>
        </p:nvSpPr>
        <p:spPr>
          <a:xfrm>
            <a:off x="5042561" y="3033486"/>
            <a:ext cx="201251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plays game</a:t>
            </a:r>
          </a:p>
        </p:txBody>
      </p:sp>
      <p:cxnSp>
        <p:nvCxnSpPr>
          <p:cNvPr id="357" name="Elbow Connector 71">
            <a:extLst>
              <a:ext uri="{FF2B5EF4-FFF2-40B4-BE49-F238E27FC236}">
                <a16:creationId xmlns:a16="http://schemas.microsoft.com/office/drawing/2014/main" id="{DC7C332A-9F4B-9E4A-B42A-C05FCEAB0FFD}"/>
              </a:ext>
            </a:extLst>
          </p:cNvPr>
          <p:cNvCxnSpPr>
            <a:cxnSpLocks/>
            <a:stCxn id="346" idx="0"/>
            <a:endCxn id="83" idx="1"/>
          </p:cNvCxnSpPr>
          <p:nvPr/>
        </p:nvCxnSpPr>
        <p:spPr>
          <a:xfrm rot="5400000" flipH="1" flipV="1">
            <a:off x="7624959" y="-1177712"/>
            <a:ext cx="2635057" cy="5787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Diamond 376">
            <a:extLst>
              <a:ext uri="{FF2B5EF4-FFF2-40B4-BE49-F238E27FC236}">
                <a16:creationId xmlns:a16="http://schemas.microsoft.com/office/drawing/2014/main" id="{92088DEF-262F-F14A-9A27-293E54568E63}"/>
              </a:ext>
            </a:extLst>
          </p:cNvPr>
          <p:cNvSpPr/>
          <p:nvPr/>
        </p:nvSpPr>
        <p:spPr>
          <a:xfrm>
            <a:off x="3876078" y="3142324"/>
            <a:ext cx="480766" cy="480766"/>
          </a:xfrm>
          <a:prstGeom prst="diamond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02" name="Elbow Connector 71">
            <a:extLst>
              <a:ext uri="{FF2B5EF4-FFF2-40B4-BE49-F238E27FC236}">
                <a16:creationId xmlns:a16="http://schemas.microsoft.com/office/drawing/2014/main" id="{FB1C780C-F771-FE4C-AC61-189CE569592D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16200000" flipH="1">
            <a:off x="12510133" y="205219"/>
            <a:ext cx="885280" cy="1752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94B1EDE-CA4F-4A44-8A20-DB102F879365}"/>
              </a:ext>
            </a:extLst>
          </p:cNvPr>
          <p:cNvGrpSpPr/>
          <p:nvPr/>
        </p:nvGrpSpPr>
        <p:grpSpPr>
          <a:xfrm>
            <a:off x="3725411" y="2229158"/>
            <a:ext cx="584626" cy="806503"/>
            <a:chOff x="490653" y="5508702"/>
            <a:chExt cx="825680" cy="11708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7100A64E-7057-B946-BB3A-FDE67BEB2DB3}"/>
                </a:ext>
              </a:extLst>
            </p:cNvPr>
            <p:cNvSpPr/>
            <p:nvPr/>
          </p:nvSpPr>
          <p:spPr>
            <a:xfrm>
              <a:off x="490653" y="5508702"/>
              <a:ext cx="412596" cy="1170878"/>
            </a:xfrm>
            <a:custGeom>
              <a:avLst/>
              <a:gdLst>
                <a:gd name="connsiteX0" fmla="*/ 412596 w 412596"/>
                <a:gd name="connsiteY0" fmla="*/ 1170878 h 1170878"/>
                <a:gd name="connsiteX1" fmla="*/ 412596 w 412596"/>
                <a:gd name="connsiteY1" fmla="*/ 412596 h 1170878"/>
                <a:gd name="connsiteX2" fmla="*/ 0 w 412596"/>
                <a:gd name="connsiteY2" fmla="*/ 0 h 117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596" h="1170878">
                  <a:moveTo>
                    <a:pt x="412596" y="1170878"/>
                  </a:moveTo>
                  <a:lnTo>
                    <a:pt x="412596" y="412596"/>
                  </a:ln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E464CC1-6250-F246-AF64-11AA980E65A7}"/>
                </a:ext>
              </a:extLst>
            </p:cNvPr>
            <p:cNvSpPr/>
            <p:nvPr/>
          </p:nvSpPr>
          <p:spPr>
            <a:xfrm flipH="1">
              <a:off x="903737" y="5508702"/>
              <a:ext cx="412596" cy="1170878"/>
            </a:xfrm>
            <a:custGeom>
              <a:avLst/>
              <a:gdLst>
                <a:gd name="connsiteX0" fmla="*/ 412596 w 412596"/>
                <a:gd name="connsiteY0" fmla="*/ 1170878 h 1170878"/>
                <a:gd name="connsiteX1" fmla="*/ 412596 w 412596"/>
                <a:gd name="connsiteY1" fmla="*/ 412596 h 1170878"/>
                <a:gd name="connsiteX2" fmla="*/ 0 w 412596"/>
                <a:gd name="connsiteY2" fmla="*/ 0 h 117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596" h="1170878">
                  <a:moveTo>
                    <a:pt x="412596" y="1170878"/>
                  </a:moveTo>
                  <a:lnTo>
                    <a:pt x="412596" y="412596"/>
                  </a:ln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B0B484C-89B9-594C-BBA0-D7F4E51CD215}"/>
              </a:ext>
            </a:extLst>
          </p:cNvPr>
          <p:cNvSpPr txBox="1"/>
          <p:nvPr/>
        </p:nvSpPr>
        <p:spPr>
          <a:xfrm>
            <a:off x="3597260" y="208285"/>
            <a:ext cx="189669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[user wants to see tags of all ships]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9326E3-09ED-604F-BD7C-1FE5B63FA200}"/>
              </a:ext>
            </a:extLst>
          </p:cNvPr>
          <p:cNvSpPr txBox="1"/>
          <p:nvPr/>
        </p:nvSpPr>
        <p:spPr>
          <a:xfrm>
            <a:off x="6101347" y="3823341"/>
            <a:ext cx="139296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[user wants to see ships deployed]</a:t>
            </a:r>
          </a:p>
        </p:txBody>
      </p:sp>
    </p:spTree>
    <p:extLst>
      <p:ext uri="{BB962C8B-B14F-4D97-AF65-F5344CB8AC3E}">
        <p14:creationId xmlns:p14="http://schemas.microsoft.com/office/powerpoint/2010/main" val="134536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92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Ian Wu Ling En</cp:lastModifiedBy>
  <cp:revision>25</cp:revision>
  <dcterms:created xsi:type="dcterms:W3CDTF">2017-07-28T00:49:09Z</dcterms:created>
  <dcterms:modified xsi:type="dcterms:W3CDTF">2019-04-13T04:28:21Z</dcterms:modified>
</cp:coreProperties>
</file>