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SG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4A59CA2-ED4E-468B-A4EF-613E2BEDDD94}" type="datetime">
              <a:rPr lang="en-SG" sz="1200" b="0" strike="noStrike" spc="-1">
                <a:solidFill>
                  <a:srgbClr val="8B8B8B"/>
                </a:solidFill>
                <a:latin typeface="Calibri"/>
              </a:rPr>
              <a:t>15/4/19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SG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2D2101-326D-4D2A-A89D-620E5C85B61C}" type="slidenum">
              <a:rPr lang="en-SG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SG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963160" y="457200"/>
            <a:ext cx="4747680" cy="3849840"/>
          </a:xfrm>
          <a:prstGeom prst="roundRect">
            <a:avLst>
              <a:gd name="adj" fmla="val 16667"/>
            </a:avLst>
          </a:prstGeom>
          <a:noFill/>
          <a:ln w="3816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 flipV="1">
            <a:off x="2241719" y="1611085"/>
            <a:ext cx="1611823" cy="381874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123280" y="2510640"/>
            <a:ext cx="2350749" cy="755074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846320" y="571680"/>
            <a:ext cx="25005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600" b="0" strike="noStrike" spc="-1">
                <a:solidFill>
                  <a:schemeClr val="accent2"/>
                </a:solidFill>
                <a:latin typeface="Comic Sans MS"/>
              </a:rPr>
              <a:t>Battleships Application</a:t>
            </a:r>
            <a:endParaRPr lang="en-SG" sz="1600" b="0" strike="noStrike" spc="-1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3610868" y="932794"/>
            <a:ext cx="2008800" cy="12502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Put my ships on the map grid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4370178" y="2950029"/>
            <a:ext cx="2082896" cy="11702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List the tags that I used on my ships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268280" y="3362760"/>
            <a:ext cx="6415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SG" sz="1600" b="0" i="1" strike="noStrike" spc="-1">
                <a:solidFill>
                  <a:schemeClr val="accent2"/>
                </a:solidFill>
                <a:latin typeface="Comic Sans MS"/>
              </a:rPr>
              <a:t>User</a:t>
            </a:r>
            <a:endParaRPr lang="en-SG" sz="1600" b="0" strike="noStrike" spc="-1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0D651005-57DE-6E4C-BA1C-D71F5830AA7A}"/>
              </a:ext>
            </a:extLst>
          </p:cNvPr>
          <p:cNvSpPr/>
          <p:nvPr/>
        </p:nvSpPr>
        <p:spPr>
          <a:xfrm>
            <a:off x="2264793" y="2292926"/>
            <a:ext cx="4092463" cy="243445"/>
          </a:xfrm>
          <a:prstGeom prst="line">
            <a:avLst/>
          </a:prstGeom>
          <a:ln w="2844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5">
            <a:extLst>
              <a:ext uri="{FF2B5EF4-FFF2-40B4-BE49-F238E27FC236}">
                <a16:creationId xmlns:a16="http://schemas.microsoft.com/office/drawing/2014/main" id="{6A63D0C2-A66E-094F-BF8A-A5334FAD20B7}"/>
              </a:ext>
            </a:extLst>
          </p:cNvPr>
          <p:cNvSpPr/>
          <p:nvPr/>
        </p:nvSpPr>
        <p:spPr>
          <a:xfrm>
            <a:off x="5548525" y="1673023"/>
            <a:ext cx="2008800" cy="125028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600" b="0" strike="noStrike" spc="-1">
                <a:solidFill>
                  <a:srgbClr val="FFFFFF"/>
                </a:solidFill>
                <a:latin typeface="Comic Sans MS"/>
              </a:rPr>
              <a:t>List my ships that have been deployed</a:t>
            </a:r>
            <a:endParaRPr lang="en-SG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46E6D-49FE-1544-811E-EF758993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43038"/>
            <a:ext cx="2878364" cy="288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Lucy Chan</dc:creator>
  <dc:description/>
  <cp:lastModifiedBy>Ian Wu Ling En</cp:lastModifiedBy>
  <cp:revision>7</cp:revision>
  <dcterms:created xsi:type="dcterms:W3CDTF">2019-04-13T15:31:58Z</dcterms:created>
  <dcterms:modified xsi:type="dcterms:W3CDTF">2019-04-15T14:18:12Z</dcterms:modified>
  <dc:language>en-SG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