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4400212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20000" y="368208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36056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0192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48348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2000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0192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48348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20000" y="273600"/>
            <a:ext cx="129596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36056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</a:t>
            </a:r>
            <a:r>
              <a:rPr b="0" lang="en-SG" sz="4400" spc="-1" strike="noStrike">
                <a:latin typeface="Arial"/>
              </a:rPr>
              <a:t>to edit </a:t>
            </a:r>
            <a:r>
              <a:rPr b="0" lang="en-SG" sz="4400" spc="-1" strike="noStrike">
                <a:latin typeface="Arial"/>
              </a:rPr>
              <a:t>the </a:t>
            </a:r>
            <a:r>
              <a:rPr b="0" lang="en-SG" sz="4400" spc="-1" strike="noStrike">
                <a:latin typeface="Arial"/>
              </a:rPr>
              <a:t>title </a:t>
            </a:r>
            <a:r>
              <a:rPr b="0" lang="en-SG" sz="4400" spc="-1" strike="noStrike">
                <a:latin typeface="Arial"/>
              </a:rPr>
              <a:t>text </a:t>
            </a:r>
            <a:r>
              <a:rPr b="0" lang="en-SG" sz="4400" spc="-1" strike="noStrike">
                <a:latin typeface="Arial"/>
              </a:rPr>
              <a:t>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866920" y="1261800"/>
            <a:ext cx="2478600" cy="3327120"/>
          </a:xfrm>
          <a:prstGeom prst="roundRect">
            <a:avLst>
              <a:gd name="adj" fmla="val 3484"/>
            </a:avLst>
          </a:prstGeom>
          <a:solidFill>
            <a:srgbClr val="99ffff"/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9999"/>
                </a:solidFill>
                <a:latin typeface="Calibri"/>
                <a:ea typeface="DejaVu Sans"/>
              </a:rPr>
              <a:t>Battle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6058800" y="1636200"/>
            <a:ext cx="2141280" cy="735480"/>
          </a:xfrm>
          <a:prstGeom prst="rect">
            <a:avLst/>
          </a:prstGeom>
          <a:solidFill>
            <a:srgbClr val="009999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:Battle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40" name="Line 3"/>
          <p:cNvSpPr/>
          <p:nvPr/>
        </p:nvSpPr>
        <p:spPr>
          <a:xfrm flipH="1">
            <a:off x="7155000" y="2372400"/>
            <a:ext cx="1440" cy="2216520"/>
          </a:xfrm>
          <a:prstGeom prst="line">
            <a:avLst/>
          </a:prstGeom>
          <a:ln w="19080">
            <a:solidFill>
              <a:srgbClr val="009999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7052400" y="2841480"/>
            <a:ext cx="207720" cy="1308240"/>
          </a:xfrm>
          <a:prstGeom prst="rect">
            <a:avLst/>
          </a:prstGeom>
          <a:solidFill>
            <a:srgbClr val="009999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8494920" y="1276920"/>
            <a:ext cx="2478600" cy="3312000"/>
          </a:xfrm>
          <a:prstGeom prst="roundRect">
            <a:avLst>
              <a:gd name="adj" fmla="val 3484"/>
            </a:avLst>
          </a:prstGeom>
          <a:solidFill>
            <a:srgbClr val="dddddd"/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808080"/>
                </a:solidFill>
                <a:latin typeface="Calibri"/>
                <a:ea typeface="DejaVu Sans"/>
              </a:rPr>
              <a:t>AI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8686800" y="1651320"/>
            <a:ext cx="2141280" cy="735480"/>
          </a:xfrm>
          <a:prstGeom prst="rect">
            <a:avLst/>
          </a:prstGeom>
          <a:solidFill>
            <a:srgbClr val="80808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:Enemy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>
            <a:off x="9784440" y="2387520"/>
            <a:ext cx="360" cy="221868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9691560" y="2998440"/>
            <a:ext cx="207720" cy="839880"/>
          </a:xfrm>
          <a:prstGeom prst="rect">
            <a:avLst/>
          </a:prstGeom>
          <a:solidFill>
            <a:srgbClr val="80808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6" name="CustomShape 9"/>
          <p:cNvSpPr/>
          <p:nvPr/>
        </p:nvSpPr>
        <p:spPr>
          <a:xfrm flipV="1">
            <a:off x="5576760" y="2850480"/>
            <a:ext cx="147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 flipV="1">
            <a:off x="5576760" y="4146120"/>
            <a:ext cx="146772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4751280" y="2638440"/>
            <a:ext cx="217404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beginGame()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 flipV="1">
            <a:off x="7260840" y="2995920"/>
            <a:ext cx="243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3"/>
          <p:cNvSpPr/>
          <p:nvPr/>
        </p:nvSpPr>
        <p:spPr>
          <a:xfrm>
            <a:off x="7260840" y="3833280"/>
            <a:ext cx="243000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80808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4"/>
          <p:cNvSpPr/>
          <p:nvPr/>
        </p:nvSpPr>
        <p:spPr>
          <a:xfrm>
            <a:off x="7370640" y="2718360"/>
            <a:ext cx="217404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prepEnemy()</a:t>
            </a:r>
            <a:endParaRPr b="0" lang="en-SG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</TotalTime>
  <Application>LibreOffice/6.0.7.3$Linux_X86_64 LibreOffice_project/00m0$Build-3</Application>
  <Words>67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en-SG</dc:language>
  <cp:lastModifiedBy/>
  <dcterms:modified xsi:type="dcterms:W3CDTF">2019-04-14T01:50:19Z</dcterms:modified>
  <cp:revision>130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