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5" autoAdjust="0"/>
  </p:normalViewPr>
  <p:slideViewPr>
    <p:cSldViewPr showGuides="1">
      <p:cViewPr varScale="1">
        <p:scale>
          <a:sx n="70" d="100"/>
          <a:sy n="70" d="100"/>
        </p:scale>
        <p:origin x="206" y="34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to x?</a:t>
            </a:r>
            <a:br>
              <a:rPr lang="en-SG" dirty="0"/>
            </a:br>
            <a:r>
              <a:rPr lang="en-SG" dirty="0"/>
              <a:t>:Class name convention</a:t>
            </a:r>
            <a:br>
              <a:rPr lang="en-SG" dirty="0"/>
            </a:br>
            <a:r>
              <a:rPr lang="en-SG" dirty="0"/>
              <a:t>.show()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11254473" y="129774"/>
            <a:ext cx="1926183" cy="6582967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9470620" y="104220"/>
            <a:ext cx="1710363" cy="6649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88281" y="104220"/>
            <a:ext cx="7938149" cy="66495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847903" y="638155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656105" y="976404"/>
            <a:ext cx="0" cy="61961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503699" y="1352525"/>
            <a:ext cx="250405" cy="5255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401941" y="51723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:Battleship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990906" y="1001829"/>
            <a:ext cx="24431" cy="63485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04273" y="1406762"/>
            <a:ext cx="173266" cy="10484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7301570" y="1632964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235828" y="1627053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83863" y="1356207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4635" y="1084809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9130" y="1479136"/>
            <a:ext cx="1397357" cy="2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63382" y="2656744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69653" y="1966689"/>
            <a:ext cx="2155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56105" y="2455244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45762" y="658200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49950" y="120036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parseCommand(“stats”)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1443213" y="4729362"/>
            <a:ext cx="1475876" cy="3354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:StatisticView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9588017" y="2464286"/>
            <a:ext cx="1532257" cy="269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PlayerStatistics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0343609" y="2672248"/>
            <a:ext cx="9028" cy="43733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289232" y="3235562"/>
            <a:ext cx="179136" cy="4148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386475" y="3235561"/>
            <a:ext cx="2937036" cy="108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498078" y="1275815"/>
            <a:ext cx="1650371" cy="3571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:StatsCommand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17712" y="2849702"/>
            <a:ext cx="46074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2738753" y="1408165"/>
            <a:ext cx="2193656" cy="151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414681" y="6280743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2173202" y="5064789"/>
            <a:ext cx="7949" cy="212103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2548530" y="5131837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show()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98222" y="5530108"/>
            <a:ext cx="4718143" cy="2407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212241" y="2849701"/>
            <a:ext cx="193342" cy="3584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156279" y="6451260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7838363" y="2976205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getPlayerStats()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7398222" y="4629797"/>
            <a:ext cx="28721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7385209" y="3652869"/>
            <a:ext cx="29604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7285312" y="5562191"/>
            <a:ext cx="2098168" cy="1045533"/>
            <a:chOff x="13876547" y="5116008"/>
            <a:chExt cx="2098168" cy="104553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339611" y="5331132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5061109" y="561765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6547" y="5116008"/>
              <a:ext cx="45032" cy="10455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7374534" y="5898764"/>
            <a:ext cx="3894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2738275" y="6426950"/>
            <a:ext cx="4534710" cy="680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7346070" y="3928218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7857707" y="3705918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generateData()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10270370" y="3928218"/>
            <a:ext cx="164533" cy="7015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068371-6B97-4FC1-A34C-931CC3900EC0}"/>
              </a:ext>
            </a:extLst>
          </p:cNvPr>
          <p:cNvCxnSpPr>
            <a:cxnSpLocks/>
          </p:cNvCxnSpPr>
          <p:nvPr/>
        </p:nvCxnSpPr>
        <p:spPr>
          <a:xfrm>
            <a:off x="7285480" y="5014857"/>
            <a:ext cx="41494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12089373" y="5019091"/>
            <a:ext cx="168492" cy="5511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5A39A-9E3F-4E0E-91BC-A78847CC8648}"/>
              </a:ext>
            </a:extLst>
          </p:cNvPr>
          <p:cNvSpPr txBox="1"/>
          <p:nvPr/>
        </p:nvSpPr>
        <p:spPr>
          <a:xfrm>
            <a:off x="4475433" y="1289881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statsCommand()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865A49-FD04-4B32-ACDE-8ACB21DF7AA0}"/>
              </a:ext>
            </a:extLst>
          </p:cNvPr>
          <p:cNvSpPr txBox="1"/>
          <p:nvPr/>
        </p:nvSpPr>
        <p:spPr>
          <a:xfrm>
            <a:off x="7825300" y="4815230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StatisticsView()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6FDA33-8287-4103-899C-439B177D8848}"/>
              </a:ext>
            </a:extLst>
          </p:cNvPr>
          <p:cNvSpPr/>
          <p:nvPr/>
        </p:nvSpPr>
        <p:spPr>
          <a:xfrm>
            <a:off x="12260421" y="5171491"/>
            <a:ext cx="85940" cy="2111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2240407" y="5064789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>
            <a:extLst>
              <a:ext uri="{FF2B5EF4-FFF2-40B4-BE49-F238E27FC236}">
                <a16:creationId xmlns:a16="http://schemas.microsoft.com/office/drawing/2014/main" id="{5B09C6A8-9ED8-464C-98AD-5EACA3A3F981}"/>
              </a:ext>
            </a:extLst>
          </p:cNvPr>
          <p:cNvCxnSpPr>
            <a:cxnSpLocks/>
          </p:cNvCxnSpPr>
          <p:nvPr/>
        </p:nvCxnSpPr>
        <p:spPr>
          <a:xfrm flipH="1">
            <a:off x="12262811" y="5382661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41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129</cp:revision>
  <dcterms:created xsi:type="dcterms:W3CDTF">2016-07-22T14:33:02Z</dcterms:created>
  <dcterms:modified xsi:type="dcterms:W3CDTF">2019-04-15T06:41:59Z</dcterms:modified>
</cp:coreProperties>
</file>