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928" y="69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StatisticsStorage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JsonStatistics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Statistics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2019-04-11T09:51:54Z</dcterms:modified>
</cp:coreProperties>
</file>