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D98"/>
    <a:srgbClr val="97B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12" algn="ctr">
              <a:buSzTx/>
              <a:buFontTx/>
              <a:buNone/>
              <a:defRPr sz="2400"/>
            </a:lvl2pPr>
            <a:lvl3pPr marL="0" indent="914422" algn="ctr">
              <a:buSzTx/>
              <a:buFontTx/>
              <a:buNone/>
              <a:defRPr sz="2400"/>
            </a:lvl3pPr>
            <a:lvl4pPr marL="0" indent="1371634" algn="ctr">
              <a:buSzTx/>
              <a:buFontTx/>
              <a:buNone/>
              <a:defRPr sz="2400"/>
            </a:lvl4pPr>
            <a:lvl5pPr marL="0" indent="1828845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3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3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12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22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34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45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12">
              <a:buSzTx/>
              <a:buFontTx/>
              <a:buNone/>
              <a:defRPr sz="2400" b="1"/>
            </a:lvl2pPr>
            <a:lvl3pPr marL="0" indent="914422">
              <a:buSzTx/>
              <a:buFontTx/>
              <a:buNone/>
              <a:defRPr sz="2400" b="1"/>
            </a:lvl3pPr>
            <a:lvl4pPr marL="0" indent="1371634">
              <a:buSzTx/>
              <a:buFontTx/>
              <a:buNone/>
              <a:defRPr sz="2400" b="1"/>
            </a:lvl4pPr>
            <a:lvl5pPr marL="0" indent="1828845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3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75" indent="-261265">
              <a:defRPr sz="3200"/>
            </a:lvl2pPr>
            <a:lvl3pPr marL="1219231" indent="-304809">
              <a:defRPr sz="3200"/>
            </a:lvl3pPr>
            <a:lvl4pPr marL="1737405" indent="-365771">
              <a:defRPr sz="3200"/>
            </a:lvl4pPr>
            <a:lvl5pPr marL="2194617" indent="-365771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12">
              <a:buSzTx/>
              <a:buFontTx/>
              <a:buNone/>
              <a:defRPr sz="1600"/>
            </a:lvl2pPr>
            <a:lvl3pPr marL="0" indent="914422">
              <a:buSzTx/>
              <a:buFontTx/>
              <a:buNone/>
              <a:defRPr sz="1600"/>
            </a:lvl3pPr>
            <a:lvl4pPr marL="0" indent="1371634">
              <a:buSzTx/>
              <a:buFontTx/>
              <a:buNone/>
              <a:defRPr sz="1600"/>
            </a:lvl4pPr>
            <a:lvl5pPr marL="0" indent="1828845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3" y="365125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9" y="6404294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7" marR="0" indent="-228607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18" marR="0" indent="-266708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71" marR="0" indent="-320049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44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56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67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78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90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300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3"/>
          <p:cNvSpPr/>
          <p:nvPr/>
        </p:nvSpPr>
        <p:spPr>
          <a:xfrm>
            <a:off x="30222" y="3279010"/>
            <a:ext cx="235671" cy="235671"/>
          </a:xfrm>
          <a:prstGeom prst="ellipse">
            <a:avLst/>
          </a:prstGeom>
          <a:gradFill>
            <a:gsLst>
              <a:gs pos="0">
                <a:schemeClr val="accent1">
                  <a:hueOff val="276587"/>
                  <a:satOff val="-4887"/>
                  <a:lumOff val="24576"/>
                </a:schemeClr>
              </a:gs>
              <a:gs pos="50000">
                <a:srgbClr val="98AAD9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5400000"/>
          </a:gradFill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6" name="Rounded Rectangle"/>
          <p:cNvSpPr/>
          <p:nvPr/>
        </p:nvSpPr>
        <p:spPr>
          <a:xfrm>
            <a:off x="545580" y="2886738"/>
            <a:ext cx="1973158" cy="9713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hueOff val="198858"/>
                  <a:satOff val="-2084"/>
                  <a:lumOff val="20614"/>
                </a:schemeClr>
              </a:gs>
              <a:gs pos="50000">
                <a:srgbClr val="A1C1E5"/>
              </a:gs>
              <a:gs pos="100000">
                <a:schemeClr val="accent5">
                  <a:hueOff val="173799"/>
                  <a:satOff val="1446"/>
                  <a:lumOff val="13545"/>
                </a:schemeClr>
              </a:gs>
            </a:gsLst>
            <a:lin ang="5400000" scaled="0"/>
          </a:gradFill>
          <a:ln w="6350" cap="flat">
            <a:solidFill>
              <a:schemeClr val="accent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/>
              <a:t>User enters </a:t>
            </a:r>
            <a:r>
              <a:rPr lang="en-US" dirty="0" err="1"/>
              <a:t>AddDefaultReview</a:t>
            </a:r>
            <a:r>
              <a:rPr lang="en-US" dirty="0"/>
              <a:t> command</a:t>
            </a:r>
            <a:endParaRPr dirty="0"/>
          </a:p>
        </p:txBody>
      </p:sp>
      <p:sp>
        <p:nvSpPr>
          <p:cNvPr id="101" name="TextBox 46"/>
          <p:cNvSpPr txBox="1"/>
          <p:nvPr/>
        </p:nvSpPr>
        <p:spPr>
          <a:xfrm>
            <a:off x="6049357" y="4060932"/>
            <a:ext cx="8531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[else]</a:t>
            </a:r>
          </a:p>
        </p:txBody>
      </p:sp>
      <p:sp>
        <p:nvSpPr>
          <p:cNvPr id="102" name="TextBox 47"/>
          <p:cNvSpPr txBox="1"/>
          <p:nvPr/>
        </p:nvSpPr>
        <p:spPr>
          <a:xfrm>
            <a:off x="5209754" y="2310366"/>
            <a:ext cx="19422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[</a:t>
            </a:r>
            <a:r>
              <a:rPr lang="en-US" dirty="0"/>
              <a:t>Check passes]</a:t>
            </a:r>
            <a:endParaRPr dirty="0"/>
          </a:p>
        </p:txBody>
      </p:sp>
      <p:sp>
        <p:nvSpPr>
          <p:cNvPr id="106" name="Diamond 55"/>
          <p:cNvSpPr/>
          <p:nvPr/>
        </p:nvSpPr>
        <p:spPr>
          <a:xfrm>
            <a:off x="6475921" y="3146876"/>
            <a:ext cx="480767" cy="480767"/>
          </a:xfrm>
          <a:prstGeom prst="diamond">
            <a:avLst/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1" name="Display error message: Invalid Index"/>
          <p:cNvSpPr/>
          <p:nvPr/>
        </p:nvSpPr>
        <p:spPr>
          <a:xfrm>
            <a:off x="5580955" y="4677192"/>
            <a:ext cx="2270697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Display error message: Invalid</a:t>
            </a:r>
            <a:r>
              <a:rPr lang="en-US" dirty="0"/>
              <a:t> Command format, end execution</a:t>
            </a:r>
            <a:endParaRPr dirty="0"/>
          </a:p>
        </p:txBody>
      </p:sp>
      <p:sp>
        <p:nvSpPr>
          <p:cNvPr id="41" name="Rounded Rectangle">
            <a:extLst>
              <a:ext uri="{FF2B5EF4-FFF2-40B4-BE49-F238E27FC236}">
                <a16:creationId xmlns:a16="http://schemas.microsoft.com/office/drawing/2014/main" id="{1833AC98-84B1-4F3C-AEBA-1F5661225C17}"/>
              </a:ext>
            </a:extLst>
          </p:cNvPr>
          <p:cNvSpPr/>
          <p:nvPr/>
        </p:nvSpPr>
        <p:spPr>
          <a:xfrm>
            <a:off x="2810116" y="2886737"/>
            <a:ext cx="3370741" cy="971353"/>
          </a:xfrm>
          <a:prstGeom prst="roundRect">
            <a:avLst>
              <a:gd name="adj" fmla="val 16667"/>
            </a:avLst>
          </a:prstGeom>
          <a:solidFill>
            <a:srgbClr val="AACD98"/>
          </a:solidFill>
          <a:ln w="6350" cap="flat">
            <a:solidFill>
              <a:schemeClr val="accent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/>
              <a:t>Command is parsed, checked for valid command format, valid default review number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6F724A-4F2B-4F93-BB27-22CFA5052597}"/>
              </a:ext>
            </a:extLst>
          </p:cNvPr>
          <p:cNvCxnSpPr>
            <a:cxnSpLocks/>
          </p:cNvCxnSpPr>
          <p:nvPr/>
        </p:nvCxnSpPr>
        <p:spPr>
          <a:xfrm>
            <a:off x="2518737" y="3410250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3C0A35-F84E-4BF5-B2F5-DF212F459C21}"/>
              </a:ext>
            </a:extLst>
          </p:cNvPr>
          <p:cNvCxnSpPr>
            <a:cxnSpLocks/>
          </p:cNvCxnSpPr>
          <p:nvPr/>
        </p:nvCxnSpPr>
        <p:spPr>
          <a:xfrm>
            <a:off x="259630" y="3411761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B5862C-A536-41F5-A4E0-4ED38E0C8C11}"/>
              </a:ext>
            </a:extLst>
          </p:cNvPr>
          <p:cNvCxnSpPr>
            <a:cxnSpLocks/>
          </p:cNvCxnSpPr>
          <p:nvPr/>
        </p:nvCxnSpPr>
        <p:spPr>
          <a:xfrm>
            <a:off x="6180857" y="3396845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32CD6-6C09-4015-B920-5CE38B88E348}"/>
              </a:ext>
            </a:extLst>
          </p:cNvPr>
          <p:cNvCxnSpPr>
            <a:cxnSpLocks/>
          </p:cNvCxnSpPr>
          <p:nvPr/>
        </p:nvCxnSpPr>
        <p:spPr>
          <a:xfrm flipV="1">
            <a:off x="6726632" y="2110483"/>
            <a:ext cx="0" cy="10363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155397-65A5-4197-BCE2-CF8A7038E203}"/>
              </a:ext>
            </a:extLst>
          </p:cNvPr>
          <p:cNvCxnSpPr>
            <a:cxnSpLocks/>
          </p:cNvCxnSpPr>
          <p:nvPr/>
        </p:nvCxnSpPr>
        <p:spPr>
          <a:xfrm>
            <a:off x="6726632" y="3634221"/>
            <a:ext cx="0" cy="10363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9901AB-EAF6-43E3-8034-C7BFCB729370}"/>
              </a:ext>
            </a:extLst>
          </p:cNvPr>
          <p:cNvCxnSpPr>
            <a:cxnSpLocks/>
          </p:cNvCxnSpPr>
          <p:nvPr/>
        </p:nvCxnSpPr>
        <p:spPr>
          <a:xfrm>
            <a:off x="8233006" y="1561302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Display error message: Invalid Index">
            <a:extLst>
              <a:ext uri="{FF2B5EF4-FFF2-40B4-BE49-F238E27FC236}">
                <a16:creationId xmlns:a16="http://schemas.microsoft.com/office/drawing/2014/main" id="{05D12AA3-8B6D-421F-9E4F-DF4390C089C3}"/>
              </a:ext>
            </a:extLst>
          </p:cNvPr>
          <p:cNvSpPr/>
          <p:nvPr/>
        </p:nvSpPr>
        <p:spPr>
          <a:xfrm>
            <a:off x="5220258" y="1002170"/>
            <a:ext cx="3012748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AddDefaultReviewCommand</a:t>
            </a:r>
            <a:r>
              <a:rPr lang="en-US" dirty="0"/>
              <a:t> object is created with the new review to be added</a:t>
            </a:r>
            <a:endParaRPr dirty="0"/>
          </a:p>
        </p:txBody>
      </p:sp>
      <p:sp>
        <p:nvSpPr>
          <p:cNvPr id="66" name="Display error message: Invalid Index">
            <a:extLst>
              <a:ext uri="{FF2B5EF4-FFF2-40B4-BE49-F238E27FC236}">
                <a16:creationId xmlns:a16="http://schemas.microsoft.com/office/drawing/2014/main" id="{8CE30DB3-E4C3-454C-B50B-1CF2E2B43EB8}"/>
              </a:ext>
            </a:extLst>
          </p:cNvPr>
          <p:cNvSpPr/>
          <p:nvPr/>
        </p:nvSpPr>
        <p:spPr>
          <a:xfrm>
            <a:off x="8529035" y="1002169"/>
            <a:ext cx="2500132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Execution of this command results in an </a:t>
            </a:r>
            <a:r>
              <a:rPr lang="en-US" dirty="0" err="1"/>
              <a:t>AddReviewCommand</a:t>
            </a:r>
            <a:r>
              <a:rPr lang="en-US" dirty="0"/>
              <a:t> object created </a:t>
            </a:r>
            <a:endParaRPr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260B24-67DF-420B-AC95-D92341AD001C}"/>
              </a:ext>
            </a:extLst>
          </p:cNvPr>
          <p:cNvCxnSpPr>
            <a:cxnSpLocks/>
          </p:cNvCxnSpPr>
          <p:nvPr/>
        </p:nvCxnSpPr>
        <p:spPr>
          <a:xfrm rot="5400000">
            <a:off x="9664742" y="2258498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Display error message: Invalid Index">
            <a:extLst>
              <a:ext uri="{FF2B5EF4-FFF2-40B4-BE49-F238E27FC236}">
                <a16:creationId xmlns:a16="http://schemas.microsoft.com/office/drawing/2014/main" id="{FC777401-4969-4DB4-9E18-65CCF118284A}"/>
              </a:ext>
            </a:extLst>
          </p:cNvPr>
          <p:cNvSpPr/>
          <p:nvPr/>
        </p:nvSpPr>
        <p:spPr>
          <a:xfrm>
            <a:off x="8712278" y="2413092"/>
            <a:ext cx="2270697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 err="1"/>
              <a:t>AddReviewCommand</a:t>
            </a:r>
            <a:r>
              <a:rPr lang="en-US" dirty="0"/>
              <a:t> executed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7349-E509-4C40-B68E-CD3E1ECBDF07}"/>
              </a:ext>
            </a:extLst>
          </p:cNvPr>
          <p:cNvSpPr txBox="1"/>
          <p:nvPr/>
        </p:nvSpPr>
        <p:spPr>
          <a:xfrm>
            <a:off x="-98709" y="2896350"/>
            <a:ext cx="5315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79CA9B-8C94-4664-9F28-4A8BD83C0658}"/>
              </a:ext>
            </a:extLst>
          </p:cNvPr>
          <p:cNvCxnSpPr/>
          <p:nvPr/>
        </p:nvCxnSpPr>
        <p:spPr>
          <a:xfrm>
            <a:off x="10571967" y="3146876"/>
            <a:ext cx="0" cy="2499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62F66B-2766-478F-88F4-F5368B65DC80}"/>
              </a:ext>
            </a:extLst>
          </p:cNvPr>
          <p:cNvCxnSpPr>
            <a:cxnSpLocks/>
          </p:cNvCxnSpPr>
          <p:nvPr/>
        </p:nvCxnSpPr>
        <p:spPr>
          <a:xfrm>
            <a:off x="10474890" y="3265680"/>
            <a:ext cx="1941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437B1C-1231-48C8-8689-4716BBA32655}"/>
              </a:ext>
            </a:extLst>
          </p:cNvPr>
          <p:cNvCxnSpPr/>
          <p:nvPr/>
        </p:nvCxnSpPr>
        <p:spPr>
          <a:xfrm>
            <a:off x="10474890" y="3265680"/>
            <a:ext cx="0" cy="1311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3893DAF-4383-4913-B4F8-3193233B8107}"/>
              </a:ext>
            </a:extLst>
          </p:cNvPr>
          <p:cNvCxnSpPr/>
          <p:nvPr/>
        </p:nvCxnSpPr>
        <p:spPr>
          <a:xfrm>
            <a:off x="10671131" y="3261505"/>
            <a:ext cx="0" cy="1311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modified xsi:type="dcterms:W3CDTF">2019-04-13T15:21:20Z</dcterms:modified>
</cp:coreProperties>
</file>