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00B8-2182-4A33-8F39-A48E0009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E4CA6-3BE4-4BFD-B1BD-048EA743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7A4A-ACB1-487B-8CE8-39600EC5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B03E-8527-4285-A745-3D16421B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7BCF-8526-4470-908A-8690D531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68D-0724-4AF7-B99F-90282915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62F5D-DF27-4C81-9641-9C8974FBC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F85A-4C86-47B2-83DE-CBA314E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0E28-75C7-46FA-984D-2C7C40C6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AAF5-5988-4E6E-B288-46275245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C46B4-244B-4E8F-8E69-3121EE70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8DBD-D976-4FF4-A433-B2EC108A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EDE0-A5A5-458D-B05C-D9FF540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E0BE-35BE-4901-9F49-2612A2A4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5A4D-92EF-46F6-9EEB-27A7539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C6-213D-41C6-8DF4-8FDC6DD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AEAA-415A-4E9F-A287-C32FED4D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79AF-1BB3-49A1-AC90-F06E9F7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6141-E13D-472B-AD26-900D010A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5390-C4FB-425D-9AB1-C78753D2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57B9-85C2-4601-93F4-C9780193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4505-F27F-4520-BFEF-4F0C0E5A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0892-8A09-470F-9727-87D198DD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8D51-E40C-4057-B2FC-97AB3591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3735-CF58-4A0F-AEE1-8A2DD605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E4A2-C8DE-4EE3-ABAA-4EAB2C3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1F96-AB3B-4ECE-BD27-58037D0B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4DD29-4ACC-4FF7-AE16-EFC8FFC4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6C07-2801-4CAB-A49C-3561CABE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A4D1B-0896-4774-9A47-0710FBBE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84423-84CC-4818-83ED-EFD911BD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C71-0700-4900-B871-B7C16F8E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16A15-FDDE-415B-A328-B7C8FF24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1311D-7281-474A-8948-5B09D21B3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632F-5DF6-430E-A527-74A0EF8E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836DB-5EA0-4FBD-949A-F6E6D8F46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7CBA-450D-4EAC-B6C8-53E80456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D767D-24D9-4E4F-8E14-E7C84641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AACDB-4275-44BE-838C-20A31643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D90F-6C8B-4AB1-9508-4AD64E80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577B3-D8A3-4E61-B99C-07D434F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A251-5A09-4A3E-9A31-1A514F5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C9FA-B709-4DDE-ACE4-A371C11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D7777-9730-4252-9952-65B6BB8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40D3B-1421-4A91-AB97-EE3A1EE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4936-BCB0-47F8-8AD7-1D451C86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027-5D45-4235-ABEC-45473F3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94AA-2730-49D5-BF29-A8558FBC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5BB5E-C127-4537-90B0-2A5DBA63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E97F-F564-4A12-BD90-B20611E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E922-452B-4CAE-A62B-135B2A6D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CCDD4-ECB7-40B0-8D18-19447388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D769-0DE8-4D84-BF79-1D8DD4E0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CA57A-8465-4401-BCAA-E52EAF0A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B1F5-54B6-493D-B66C-62E85CFE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F9C62-AB4E-4DFB-9318-8F808F2D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1FFF-F014-491B-89F8-1594BB66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327-ED12-491D-BC35-3EA2B4E9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7CEA-2251-4698-92E9-DE9A4A2E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AF47-B08C-4A01-A34C-47925730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E37-4EA0-41C2-A799-D69DC19D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761A-8E76-4D89-8D1B-A11AF0CCA40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D56D-6F57-4795-84A8-DC876EB8B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30723-1210-41E2-8FB5-CF3FDC89D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13F9-BA09-42DA-9F2E-88827295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8FC3B-7421-4DD9-9664-B6143347A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" y="-589190"/>
            <a:ext cx="5534353" cy="370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7B65B-A2DB-419F-B607-9E90F730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11" y="-589191"/>
            <a:ext cx="5541802" cy="3701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4BA09-1AB0-490D-95A8-DF56061F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" y="3379167"/>
            <a:ext cx="5534353" cy="3695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F5E59-829E-445C-B606-B519A3347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11" y="3379167"/>
            <a:ext cx="5531841" cy="37011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27DA365-7AD0-452D-95F5-7525D0E5E32A}"/>
              </a:ext>
            </a:extLst>
          </p:cNvPr>
          <p:cNvSpPr/>
          <p:nvPr/>
        </p:nvSpPr>
        <p:spPr>
          <a:xfrm>
            <a:off x="5659639" y="1023327"/>
            <a:ext cx="99631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471581-DD67-4F2F-B30C-32B4967F57FD}"/>
              </a:ext>
            </a:extLst>
          </p:cNvPr>
          <p:cNvSpPr/>
          <p:nvPr/>
        </p:nvSpPr>
        <p:spPr>
          <a:xfrm rot="9012370">
            <a:off x="5650788" y="3045558"/>
            <a:ext cx="99631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136761-F4A9-4C8D-8101-02A1F9C202DC}"/>
              </a:ext>
            </a:extLst>
          </p:cNvPr>
          <p:cNvSpPr/>
          <p:nvPr/>
        </p:nvSpPr>
        <p:spPr>
          <a:xfrm>
            <a:off x="5689371" y="4987487"/>
            <a:ext cx="996311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2019-04-02T08:36:46Z</dcterms:created>
  <dcterms:modified xsi:type="dcterms:W3CDTF">2019-04-02T08:49:23Z</dcterms:modified>
</cp:coreProperties>
</file>