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2" d="100"/>
          <a:sy n="102" d="100"/>
        </p:scale>
        <p:origin x="363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643842" y="105492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6836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FoodDiaryParser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08859" y="868575"/>
            <a:ext cx="194309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listUnvisited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867399" y="2610553"/>
            <a:ext cx="15055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filterAndSortByLocation</a:t>
            </a:r>
            <a:endParaRPr lang="en-US" sz="1200" dirty="0">
              <a:solidFill>
                <a:srgbClr val="7030A0"/>
              </a:solidFill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Predicate,postal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323259" y="924575"/>
            <a:ext cx="234806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</a:t>
            </a:r>
            <a:r>
              <a:rPr lang="en-US" dirty="0" err="1"/>
              <a:t>listUnvisited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930303" y="2333981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384848" y="2634161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306953" y="3015383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791200" y="3015383"/>
            <a:ext cx="15599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077345"/>
            <a:ext cx="1298077" cy="64446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ListUnvisited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700352" y="3791076"/>
            <a:ext cx="16066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>
            <a:extLst>
              <a:ext uri="{FF2B5EF4-FFF2-40B4-BE49-F238E27FC236}">
                <a16:creationId xmlns:a16="http://schemas.microsoft.com/office/drawing/2014/main" id="{64FF2FCA-FCA8-4FF6-85BF-AF9702141E90}"/>
              </a:ext>
            </a:extLst>
          </p:cNvPr>
          <p:cNvSpPr/>
          <p:nvPr/>
        </p:nvSpPr>
        <p:spPr>
          <a:xfrm>
            <a:off x="8093790" y="1889636"/>
            <a:ext cx="1188478" cy="72091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PostalData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66DADD-8200-4CB4-B32C-8F2AADD77191}"/>
              </a:ext>
            </a:extLst>
          </p:cNvPr>
          <p:cNvCxnSpPr>
            <a:cxnSpLocks/>
          </p:cNvCxnSpPr>
          <p:nvPr/>
        </p:nvCxnSpPr>
        <p:spPr>
          <a:xfrm flipH="1">
            <a:off x="8778881" y="2610553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41B0181-2AB3-4430-992B-C7F5D2A4983B}"/>
              </a:ext>
            </a:extLst>
          </p:cNvPr>
          <p:cNvSpPr/>
          <p:nvPr/>
        </p:nvSpPr>
        <p:spPr>
          <a:xfrm>
            <a:off x="8700986" y="3078743"/>
            <a:ext cx="168896" cy="5026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4660D-E5EF-4A2B-AC5F-7932C548BCEC}"/>
              </a:ext>
            </a:extLst>
          </p:cNvPr>
          <p:cNvCxnSpPr>
            <a:cxnSpLocks/>
          </p:cNvCxnSpPr>
          <p:nvPr/>
        </p:nvCxnSpPr>
        <p:spPr>
          <a:xfrm>
            <a:off x="7475849" y="3124200"/>
            <a:ext cx="1225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9464555-0826-4A16-AB51-714B3D593D14}"/>
              </a:ext>
            </a:extLst>
          </p:cNvPr>
          <p:cNvSpPr txBox="1"/>
          <p:nvPr/>
        </p:nvSpPr>
        <p:spPr>
          <a:xfrm>
            <a:off x="7591924" y="2818970"/>
            <a:ext cx="15055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checkPostal</a:t>
            </a:r>
            <a:r>
              <a:rPr lang="en-US" sz="1200" dirty="0">
                <a:solidFill>
                  <a:srgbClr val="7030A0"/>
                </a:solidFill>
              </a:rPr>
              <a:t>(postal)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E45BCA-0371-4F46-ADC6-B46D207B17D0}"/>
              </a:ext>
            </a:extLst>
          </p:cNvPr>
          <p:cNvCxnSpPr>
            <a:cxnSpLocks/>
          </p:cNvCxnSpPr>
          <p:nvPr/>
        </p:nvCxnSpPr>
        <p:spPr>
          <a:xfrm>
            <a:off x="7475849" y="3581400"/>
            <a:ext cx="121735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37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Qing Zhou</cp:lastModifiedBy>
  <cp:revision>109</cp:revision>
  <dcterms:created xsi:type="dcterms:W3CDTF">2016-07-22T14:33:02Z</dcterms:created>
  <dcterms:modified xsi:type="dcterms:W3CDTF">2019-03-19T12:03:35Z</dcterms:modified>
</cp:coreProperties>
</file>