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>
        <p:scale>
          <a:sx n="132" d="100"/>
          <a:sy n="132" d="100"/>
        </p:scale>
        <p:origin x="1304" y="-5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668243" y="3353144"/>
            <a:ext cx="121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437800" y="3524601"/>
            <a:ext cx="23044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2" y="3347776"/>
            <a:ext cx="8240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766450" y="1828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96000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332048" y="1971692"/>
            <a:ext cx="434402" cy="15529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766450" y="21517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332048" y="2294670"/>
            <a:ext cx="434402" cy="12299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766450" y="24747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332048" y="2617648"/>
            <a:ext cx="434402" cy="90695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766450" y="27977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332048" y="2940625"/>
            <a:ext cx="434402" cy="5839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444271" y="35733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3222853" y="2936386"/>
            <a:ext cx="598448" cy="4046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489842" y="25923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42E18C20-7F95-B545-9535-058E33F3AAD3}"/>
              </a:ext>
            </a:extLst>
          </p:cNvPr>
          <p:cNvSpPr/>
          <p:nvPr/>
        </p:nvSpPr>
        <p:spPr>
          <a:xfrm>
            <a:off x="6755380" y="4086162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F0BA3D7-35DE-9B48-8265-D4E4E18E76C1}"/>
              </a:ext>
            </a:extLst>
          </p:cNvPr>
          <p:cNvCxnSpPr>
            <a:cxnSpLocks/>
            <a:stCxn id="78" idx="3"/>
            <a:endCxn id="36" idx="1"/>
          </p:cNvCxnSpPr>
          <p:nvPr/>
        </p:nvCxnSpPr>
        <p:spPr>
          <a:xfrm>
            <a:off x="6332048" y="3524601"/>
            <a:ext cx="423332" cy="7044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422A67-3CC7-D441-9413-371E94519763}"/>
              </a:ext>
            </a:extLst>
          </p:cNvPr>
          <p:cNvSpPr txBox="1"/>
          <p:nvPr/>
        </p:nvSpPr>
        <p:spPr>
          <a:xfrm>
            <a:off x="6537699" y="4258997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9" name="Flowchart: Decision 96">
            <a:extLst>
              <a:ext uri="{FF2B5EF4-FFF2-40B4-BE49-F238E27FC236}">
                <a16:creationId xmlns:a16="http://schemas.microsoft.com/office/drawing/2014/main" id="{B7B164AD-9225-454C-AC81-4D4BEEB7AF8C}"/>
              </a:ext>
            </a:extLst>
          </p:cNvPr>
          <p:cNvSpPr/>
          <p:nvPr/>
        </p:nvSpPr>
        <p:spPr>
          <a:xfrm rot="5400000">
            <a:off x="7002389" y="43949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2D7B03A1-5004-D045-B830-20C6D8BD30E8}"/>
              </a:ext>
            </a:extLst>
          </p:cNvPr>
          <p:cNvSpPr/>
          <p:nvPr/>
        </p:nvSpPr>
        <p:spPr>
          <a:xfrm>
            <a:off x="7573390" y="48726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A14D156-AA96-734B-83B4-EB2863802C6F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rot="16200000" flipH="1">
            <a:off x="7387432" y="4332618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DD02E9A7-70D3-4D44-AB81-00B982FF163A}"/>
              </a:ext>
            </a:extLst>
          </p:cNvPr>
          <p:cNvSpPr/>
          <p:nvPr/>
        </p:nvSpPr>
        <p:spPr>
          <a:xfrm>
            <a:off x="6766320" y="48726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DF56F34-D294-0D43-A775-6490E932C99D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rot="5400000">
            <a:off x="6983897" y="4736153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23798154-0BC7-6741-9DF4-8569C522FCF2}"/>
              </a:ext>
            </a:extLst>
          </p:cNvPr>
          <p:cNvSpPr/>
          <p:nvPr/>
        </p:nvSpPr>
        <p:spPr>
          <a:xfrm>
            <a:off x="5894162" y="4868843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17A41F2-47DC-A84A-96CB-0A095D1392EC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rot="5400000">
            <a:off x="6579101" y="4327531"/>
            <a:ext cx="269206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4296E214-528F-4746-8DDC-006AD69E80FE}"/>
              </a:ext>
            </a:extLst>
          </p:cNvPr>
          <p:cNvSpPr/>
          <p:nvPr/>
        </p:nvSpPr>
        <p:spPr>
          <a:xfrm>
            <a:off x="6766320" y="3119661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A4FC8179-2529-7C4D-935C-AE5E7C9FF6FD}"/>
              </a:ext>
            </a:extLst>
          </p:cNvPr>
          <p:cNvSpPr/>
          <p:nvPr/>
        </p:nvSpPr>
        <p:spPr>
          <a:xfrm>
            <a:off x="6759970" y="3440060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Opening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8AB5DD8-D224-1D4D-8963-E158FAB8F903}"/>
              </a:ext>
            </a:extLst>
          </p:cNvPr>
          <p:cNvCxnSpPr>
            <a:cxnSpLocks/>
            <a:stCxn id="78" idx="3"/>
            <a:endCxn id="48" idx="1"/>
          </p:cNvCxnSpPr>
          <p:nvPr/>
        </p:nvCxnSpPr>
        <p:spPr>
          <a:xfrm>
            <a:off x="6332048" y="3524601"/>
            <a:ext cx="427922" cy="583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0A05FB04-524B-E542-A7E8-00DD5DA94104}"/>
              </a:ext>
            </a:extLst>
          </p:cNvPr>
          <p:cNvSpPr/>
          <p:nvPr/>
        </p:nvSpPr>
        <p:spPr>
          <a:xfrm>
            <a:off x="6756826" y="3767120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Summary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7800F7E-31AA-5F46-B4F3-C8F090EF2303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>
            <a:off x="6332048" y="3524601"/>
            <a:ext cx="424778" cy="3854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D15C338-B333-0441-A6D1-ECA2BE1E8D88}"/>
              </a:ext>
            </a:extLst>
          </p:cNvPr>
          <p:cNvCxnSpPr>
            <a:cxnSpLocks/>
            <a:stCxn id="78" idx="3"/>
            <a:endCxn id="47" idx="1"/>
          </p:cNvCxnSpPr>
          <p:nvPr/>
        </p:nvCxnSpPr>
        <p:spPr>
          <a:xfrm flipV="1">
            <a:off x="6332048" y="3262553"/>
            <a:ext cx="434272" cy="2620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2019-04-15T02:36:29Z</dcterms:modified>
</cp:coreProperties>
</file>