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78006" y="3257876"/>
            <a:ext cx="205792" cy="2057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4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283798" y="3360771"/>
            <a:ext cx="4198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703614" y="3052744"/>
            <a:ext cx="1646229" cy="6160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User executes Select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>
            <a:off x="2349843" y="3360771"/>
            <a:ext cx="736180" cy="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2197704" y="3698475"/>
            <a:ext cx="107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1725539" y="2509239"/>
            <a:ext cx="1534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dirty="0"/>
              <a:t>[</a:t>
            </a:r>
            <a:r>
              <a:rPr lang="en-US" sz="1400" dirty="0"/>
              <a:t>Valid index]</a:t>
            </a:r>
            <a:endParaRPr lang="en-SG" sz="14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2499667" y="1481239"/>
            <a:ext cx="1592528" cy="8180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Parse index and sets selected Restaurant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3086023" y="3153000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400"/>
          </a:p>
        </p:txBody>
      </p:sp>
      <p:sp>
        <p:nvSpPr>
          <p:cNvPr id="28" name="Rectangle: Rounded Corners 50">
            <a:extLst>
              <a:ext uri="{FF2B5EF4-FFF2-40B4-BE49-F238E27FC236}">
                <a16:creationId xmlns:a16="http://schemas.microsoft.com/office/drawing/2014/main" id="{C5F0AC9C-B85F-FC41-AA58-93786C66ECDF}"/>
              </a:ext>
            </a:extLst>
          </p:cNvPr>
          <p:cNvSpPr/>
          <p:nvPr/>
        </p:nvSpPr>
        <p:spPr>
          <a:xfrm>
            <a:off x="2499667" y="4280486"/>
            <a:ext cx="1592528" cy="7666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Display invalid index error message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29710C-7366-E244-B0FF-AC57BFEC1984}"/>
              </a:ext>
            </a:extLst>
          </p:cNvPr>
          <p:cNvCxnSpPr>
            <a:cxnSpLocks/>
            <a:stCxn id="56" idx="0"/>
            <a:endCxn id="51" idx="2"/>
          </p:cNvCxnSpPr>
          <p:nvPr/>
        </p:nvCxnSpPr>
        <p:spPr>
          <a:xfrm flipV="1">
            <a:off x="3295931" y="2299331"/>
            <a:ext cx="0" cy="85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14E0C9-CCDC-7F4F-BE15-20BBBB2DBFAC}"/>
              </a:ext>
            </a:extLst>
          </p:cNvPr>
          <p:cNvCxnSpPr>
            <a:cxnSpLocks/>
            <a:stCxn id="56" idx="2"/>
            <a:endCxn id="28" idx="0"/>
          </p:cNvCxnSpPr>
          <p:nvPr/>
        </p:nvCxnSpPr>
        <p:spPr>
          <a:xfrm>
            <a:off x="3295931" y="3572816"/>
            <a:ext cx="0" cy="7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50">
            <a:extLst>
              <a:ext uri="{FF2B5EF4-FFF2-40B4-BE49-F238E27FC236}">
                <a16:creationId xmlns:a16="http://schemas.microsoft.com/office/drawing/2014/main" id="{5B026FE9-3649-324D-A973-88E22AA66FF5}"/>
              </a:ext>
            </a:extLst>
          </p:cNvPr>
          <p:cNvSpPr/>
          <p:nvPr/>
        </p:nvSpPr>
        <p:spPr>
          <a:xfrm>
            <a:off x="6894858" y="87189"/>
            <a:ext cx="2888286" cy="7873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Listener of selected Restaurant picks up new value of selected Restaurant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5C5927-743A-E94A-81D8-C9EDAFD1A184}"/>
              </a:ext>
            </a:extLst>
          </p:cNvPr>
          <p:cNvCxnSpPr>
            <a:cxnSpLocks/>
            <a:stCxn id="45" idx="2"/>
            <a:endCxn id="2" idx="0"/>
          </p:cNvCxnSpPr>
          <p:nvPr/>
        </p:nvCxnSpPr>
        <p:spPr>
          <a:xfrm>
            <a:off x="8339001" y="874583"/>
            <a:ext cx="1" cy="28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2EAD5B81-2347-0D4B-B145-F079E1C99619}"/>
              </a:ext>
            </a:extLst>
          </p:cNvPr>
          <p:cNvCxnSpPr>
            <a:cxnSpLocks/>
            <a:stCxn id="51" idx="0"/>
            <a:endCxn id="45" idx="1"/>
          </p:cNvCxnSpPr>
          <p:nvPr/>
        </p:nvCxnSpPr>
        <p:spPr>
          <a:xfrm rot="5400000" flipH="1" flipV="1">
            <a:off x="4595218" y="-818400"/>
            <a:ext cx="1000353" cy="3598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AB26F1D-51A3-A741-BE03-D4FB55210813}"/>
              </a:ext>
            </a:extLst>
          </p:cNvPr>
          <p:cNvSpPr/>
          <p:nvPr/>
        </p:nvSpPr>
        <p:spPr>
          <a:xfrm>
            <a:off x="6507862" y="1161984"/>
            <a:ext cx="3662280" cy="1034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F5A89743-9700-EA48-8D1A-F00F6FB9F3BF}"/>
              </a:ext>
            </a:extLst>
          </p:cNvPr>
          <p:cNvSpPr/>
          <p:nvPr/>
        </p:nvSpPr>
        <p:spPr>
          <a:xfrm>
            <a:off x="5900508" y="2821993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400"/>
          </a:p>
        </p:txBody>
      </p:sp>
      <p:sp>
        <p:nvSpPr>
          <p:cNvPr id="64" name="Rectangle: Rounded Corners 50">
            <a:extLst>
              <a:ext uri="{FF2B5EF4-FFF2-40B4-BE49-F238E27FC236}">
                <a16:creationId xmlns:a16="http://schemas.microsoft.com/office/drawing/2014/main" id="{D5678540-552D-AB43-B701-B6439471C917}"/>
              </a:ext>
            </a:extLst>
          </p:cNvPr>
          <p:cNvSpPr/>
          <p:nvPr/>
        </p:nvSpPr>
        <p:spPr>
          <a:xfrm>
            <a:off x="5320982" y="1778034"/>
            <a:ext cx="1573875" cy="6851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Loads selected Restaurant’s list of Reviews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C28AC9B-1933-444F-B08D-09FCD873A2C2}"/>
              </a:ext>
            </a:extLst>
          </p:cNvPr>
          <p:cNvCxnSpPr>
            <a:cxnSpLocks/>
            <a:stCxn id="57" idx="1"/>
            <a:endCxn id="66" idx="0"/>
          </p:cNvCxnSpPr>
          <p:nvPr/>
        </p:nvCxnSpPr>
        <p:spPr>
          <a:xfrm rot="10800000" flipV="1">
            <a:off x="5030238" y="3031900"/>
            <a:ext cx="870270" cy="488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: Rounded Corners 50">
            <a:extLst>
              <a:ext uri="{FF2B5EF4-FFF2-40B4-BE49-F238E27FC236}">
                <a16:creationId xmlns:a16="http://schemas.microsoft.com/office/drawing/2014/main" id="{16D3ABD9-5A0A-D14E-82AD-CCE5B22FA1FE}"/>
              </a:ext>
            </a:extLst>
          </p:cNvPr>
          <p:cNvSpPr/>
          <p:nvPr/>
        </p:nvSpPr>
        <p:spPr>
          <a:xfrm>
            <a:off x="4176452" y="3520058"/>
            <a:ext cx="1707571" cy="6646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Display Restaurant’s list of Reviews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98484CB-1451-B742-8C84-EBDD6DB22345}"/>
              </a:ext>
            </a:extLst>
          </p:cNvPr>
          <p:cNvCxnSpPr>
            <a:cxnSpLocks/>
            <a:stCxn id="57" idx="3"/>
            <a:endCxn id="79" idx="0"/>
          </p:cNvCxnSpPr>
          <p:nvPr/>
        </p:nvCxnSpPr>
        <p:spPr>
          <a:xfrm>
            <a:off x="6320324" y="3031901"/>
            <a:ext cx="955767" cy="488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F2B2081-3B7F-4D43-9512-0EA3FB5FEB22}"/>
              </a:ext>
            </a:extLst>
          </p:cNvPr>
          <p:cNvSpPr txBox="1"/>
          <p:nvPr/>
        </p:nvSpPr>
        <p:spPr>
          <a:xfrm>
            <a:off x="6454159" y="2607718"/>
            <a:ext cx="88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[else]</a:t>
            </a:r>
            <a:endParaRPr lang="en-SG" sz="1400" dirty="0"/>
          </a:p>
        </p:txBody>
      </p:sp>
      <p:sp>
        <p:nvSpPr>
          <p:cNvPr id="79" name="Rectangle: Rounded Corners 50">
            <a:extLst>
              <a:ext uri="{FF2B5EF4-FFF2-40B4-BE49-F238E27FC236}">
                <a16:creationId xmlns:a16="http://schemas.microsoft.com/office/drawing/2014/main" id="{52F78A72-2CE1-E94A-9806-A86EC3069FE4}"/>
              </a:ext>
            </a:extLst>
          </p:cNvPr>
          <p:cNvSpPr/>
          <p:nvPr/>
        </p:nvSpPr>
        <p:spPr>
          <a:xfrm>
            <a:off x="6353174" y="3520058"/>
            <a:ext cx="1845833" cy="6312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Display placeholder for Review List Panel</a:t>
            </a:r>
          </a:p>
        </p:txBody>
      </p:sp>
      <p:sp>
        <p:nvSpPr>
          <p:cNvPr id="80" name="Diamond 79">
            <a:extLst>
              <a:ext uri="{FF2B5EF4-FFF2-40B4-BE49-F238E27FC236}">
                <a16:creationId xmlns:a16="http://schemas.microsoft.com/office/drawing/2014/main" id="{77FD2DBF-007A-BA4F-B23E-1F4C32731301}"/>
              </a:ext>
            </a:extLst>
          </p:cNvPr>
          <p:cNvSpPr/>
          <p:nvPr/>
        </p:nvSpPr>
        <p:spPr>
          <a:xfrm>
            <a:off x="5887383" y="4469953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4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578ED17-782B-EE4C-809A-6114FCBC0582}"/>
              </a:ext>
            </a:extLst>
          </p:cNvPr>
          <p:cNvSpPr txBox="1"/>
          <p:nvPr/>
        </p:nvSpPr>
        <p:spPr>
          <a:xfrm>
            <a:off x="3004486" y="2607719"/>
            <a:ext cx="2959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[Review List is not empty]</a:t>
            </a:r>
            <a:endParaRPr lang="en-SG" sz="1400" dirty="0"/>
          </a:p>
        </p:txBody>
      </p:sp>
      <p:sp>
        <p:nvSpPr>
          <p:cNvPr id="88" name="Diamond 87">
            <a:extLst>
              <a:ext uri="{FF2B5EF4-FFF2-40B4-BE49-F238E27FC236}">
                <a16:creationId xmlns:a16="http://schemas.microsoft.com/office/drawing/2014/main" id="{EE1E8602-89DD-BB48-BF15-C363D0D5C8BB}"/>
              </a:ext>
            </a:extLst>
          </p:cNvPr>
          <p:cNvSpPr/>
          <p:nvPr/>
        </p:nvSpPr>
        <p:spPr>
          <a:xfrm>
            <a:off x="10494167" y="2821993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40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2AEA69B-4741-7F42-A07F-1EB544D7DA00}"/>
              </a:ext>
            </a:extLst>
          </p:cNvPr>
          <p:cNvCxnSpPr>
            <a:cxnSpLocks/>
            <a:stCxn id="121" idx="2"/>
            <a:endCxn id="91" idx="0"/>
          </p:cNvCxnSpPr>
          <p:nvPr/>
        </p:nvCxnSpPr>
        <p:spPr>
          <a:xfrm flipH="1">
            <a:off x="8318500" y="5488965"/>
            <a:ext cx="960" cy="39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3DF05D2-B9E1-5047-9FE4-872C6A9B1760}"/>
              </a:ext>
            </a:extLst>
          </p:cNvPr>
          <p:cNvGrpSpPr/>
          <p:nvPr/>
        </p:nvGrpSpPr>
        <p:grpSpPr>
          <a:xfrm>
            <a:off x="8215604" y="5881601"/>
            <a:ext cx="205792" cy="205792"/>
            <a:chOff x="8040730" y="5082186"/>
            <a:chExt cx="235669" cy="235669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D639A96-DDC9-E648-8F39-3D801E9E9755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4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8F6B2EB-ECF2-8C49-81C8-73FEB4553A1C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400"/>
            </a:p>
          </p:txBody>
        </p:sp>
      </p:grpSp>
      <p:sp>
        <p:nvSpPr>
          <p:cNvPr id="94" name="Rectangle: Rounded Corners 50">
            <a:extLst>
              <a:ext uri="{FF2B5EF4-FFF2-40B4-BE49-F238E27FC236}">
                <a16:creationId xmlns:a16="http://schemas.microsoft.com/office/drawing/2014/main" id="{E74B9F8F-0148-C445-AA88-12F274B197F5}"/>
              </a:ext>
            </a:extLst>
          </p:cNvPr>
          <p:cNvSpPr/>
          <p:nvPr/>
        </p:nvSpPr>
        <p:spPr>
          <a:xfrm>
            <a:off x="9888734" y="1778216"/>
            <a:ext cx="1628325" cy="6810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Loads selected Restaurant’s Summary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898E418B-630F-7F4D-8B72-F7C5F52D2938}"/>
              </a:ext>
            </a:extLst>
          </p:cNvPr>
          <p:cNvCxnSpPr>
            <a:cxnSpLocks/>
            <a:stCxn id="88" idx="1"/>
            <a:endCxn id="97" idx="0"/>
          </p:cNvCxnSpPr>
          <p:nvPr/>
        </p:nvCxnSpPr>
        <p:spPr>
          <a:xfrm rot="10800000" flipV="1">
            <a:off x="9530813" y="3031901"/>
            <a:ext cx="963354" cy="323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B69792C-91C7-9745-B763-76F97B2A7BB3}"/>
              </a:ext>
            </a:extLst>
          </p:cNvPr>
          <p:cNvSpPr txBox="1"/>
          <p:nvPr/>
        </p:nvSpPr>
        <p:spPr>
          <a:xfrm>
            <a:off x="8468694" y="2614411"/>
            <a:ext cx="1938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[</a:t>
            </a:r>
            <a:r>
              <a:rPr lang="en-US" sz="1400" dirty="0" err="1"/>
              <a:t>TotalVisits</a:t>
            </a:r>
            <a:r>
              <a:rPr lang="en-US" sz="1400" dirty="0"/>
              <a:t> == 0]</a:t>
            </a:r>
            <a:endParaRPr lang="en-SG" sz="1400" dirty="0"/>
          </a:p>
        </p:txBody>
      </p:sp>
      <p:sp>
        <p:nvSpPr>
          <p:cNvPr id="97" name="Rectangle: Rounded Corners 50">
            <a:extLst>
              <a:ext uri="{FF2B5EF4-FFF2-40B4-BE49-F238E27FC236}">
                <a16:creationId xmlns:a16="http://schemas.microsoft.com/office/drawing/2014/main" id="{CCF30096-EF74-A547-8FA3-6C891F4672B9}"/>
              </a:ext>
            </a:extLst>
          </p:cNvPr>
          <p:cNvSpPr/>
          <p:nvPr/>
        </p:nvSpPr>
        <p:spPr>
          <a:xfrm>
            <a:off x="8654000" y="3355521"/>
            <a:ext cx="1753625" cy="8440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Display Restaurant’s summary with ‘N.A.’ Ratings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AAFB9596-8E45-E448-BE06-DF8A8355176C}"/>
              </a:ext>
            </a:extLst>
          </p:cNvPr>
          <p:cNvCxnSpPr>
            <a:cxnSpLocks/>
            <a:stCxn id="88" idx="3"/>
            <a:endCxn id="100" idx="0"/>
          </p:cNvCxnSpPr>
          <p:nvPr/>
        </p:nvCxnSpPr>
        <p:spPr>
          <a:xfrm>
            <a:off x="10913983" y="3031901"/>
            <a:ext cx="1221060" cy="268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7A5D17B-283C-8C4B-AA8F-33B76731F436}"/>
              </a:ext>
            </a:extLst>
          </p:cNvPr>
          <p:cNvSpPr txBox="1"/>
          <p:nvPr/>
        </p:nvSpPr>
        <p:spPr>
          <a:xfrm>
            <a:off x="10902429" y="2579187"/>
            <a:ext cx="160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TotalVisits</a:t>
            </a:r>
            <a:r>
              <a:rPr lang="en-US" sz="1400" dirty="0"/>
              <a:t> &gt; 0]</a:t>
            </a:r>
            <a:endParaRPr lang="en-SG" sz="1400" dirty="0"/>
          </a:p>
        </p:txBody>
      </p:sp>
      <p:sp>
        <p:nvSpPr>
          <p:cNvPr id="100" name="Rectangle: Rounded Corners 50">
            <a:extLst>
              <a:ext uri="{FF2B5EF4-FFF2-40B4-BE49-F238E27FC236}">
                <a16:creationId xmlns:a16="http://schemas.microsoft.com/office/drawing/2014/main" id="{B06FF773-9959-F14A-A088-5EF1179AAAF2}"/>
              </a:ext>
            </a:extLst>
          </p:cNvPr>
          <p:cNvSpPr/>
          <p:nvPr/>
        </p:nvSpPr>
        <p:spPr>
          <a:xfrm>
            <a:off x="10902429" y="3300618"/>
            <a:ext cx="2465228" cy="11165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Display Restaurant’s summary with average Ratings calculated from all of the Restaurant’s Reviews</a:t>
            </a:r>
          </a:p>
        </p:txBody>
      </p:sp>
      <p:sp>
        <p:nvSpPr>
          <p:cNvPr id="101" name="Diamond 100">
            <a:extLst>
              <a:ext uri="{FF2B5EF4-FFF2-40B4-BE49-F238E27FC236}">
                <a16:creationId xmlns:a16="http://schemas.microsoft.com/office/drawing/2014/main" id="{63F88AF2-C79D-4F44-8A6C-22FB9FEB0AD5}"/>
              </a:ext>
            </a:extLst>
          </p:cNvPr>
          <p:cNvSpPr/>
          <p:nvPr/>
        </p:nvSpPr>
        <p:spPr>
          <a:xfrm>
            <a:off x="10505413" y="4485719"/>
            <a:ext cx="419816" cy="41981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40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7DBBAD-71F3-4142-9204-8CE361B5F9B8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110416" y="2350274"/>
            <a:ext cx="8794" cy="47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0596C8-009B-694A-B716-C8D1EAA77206}"/>
              </a:ext>
            </a:extLst>
          </p:cNvPr>
          <p:cNvCxnSpPr>
            <a:cxnSpLocks/>
            <a:stCxn id="94" idx="2"/>
            <a:endCxn id="88" idx="0"/>
          </p:cNvCxnSpPr>
          <p:nvPr/>
        </p:nvCxnSpPr>
        <p:spPr>
          <a:xfrm>
            <a:off x="10702897" y="2459306"/>
            <a:ext cx="1178" cy="36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ED751C77-9131-614E-960A-28E4AF40BCE0}"/>
              </a:ext>
            </a:extLst>
          </p:cNvPr>
          <p:cNvCxnSpPr>
            <a:cxnSpLocks/>
          </p:cNvCxnSpPr>
          <p:nvPr/>
        </p:nvCxnSpPr>
        <p:spPr>
          <a:xfrm rot="5400000">
            <a:off x="6741165" y="563911"/>
            <a:ext cx="577424" cy="1851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969AA04B-D243-4B4E-A86A-08A28DEE2C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33026" y="516105"/>
            <a:ext cx="577424" cy="1946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46E7BC1-BDB5-6C41-8609-2EAD44911F84}"/>
              </a:ext>
            </a:extLst>
          </p:cNvPr>
          <p:cNvSpPr/>
          <p:nvPr/>
        </p:nvSpPr>
        <p:spPr>
          <a:xfrm>
            <a:off x="6488320" y="5385516"/>
            <a:ext cx="3662280" cy="1034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7DA88688-AB00-6C47-88CB-F7EFFB4FAC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7993" y="4206843"/>
            <a:ext cx="493677" cy="1845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6F2B6C72-73C9-1345-BCE7-254F8F22B46A}"/>
              </a:ext>
            </a:extLst>
          </p:cNvPr>
          <p:cNvCxnSpPr>
            <a:cxnSpLocks/>
          </p:cNvCxnSpPr>
          <p:nvPr/>
        </p:nvCxnSpPr>
        <p:spPr>
          <a:xfrm rot="5400000">
            <a:off x="9482673" y="4160647"/>
            <a:ext cx="479345" cy="1953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63E4B0C4-04EF-FB45-A820-A12D05F43F03}"/>
              </a:ext>
            </a:extLst>
          </p:cNvPr>
          <p:cNvCxnSpPr>
            <a:cxnSpLocks/>
            <a:stCxn id="66" idx="2"/>
            <a:endCxn id="80" idx="1"/>
          </p:cNvCxnSpPr>
          <p:nvPr/>
        </p:nvCxnSpPr>
        <p:spPr>
          <a:xfrm rot="16200000" flipH="1">
            <a:off x="5211236" y="4003713"/>
            <a:ext cx="495149" cy="857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84D21132-B203-DA44-B611-382A123FFE1D}"/>
              </a:ext>
            </a:extLst>
          </p:cNvPr>
          <p:cNvCxnSpPr>
            <a:cxnSpLocks/>
            <a:stCxn id="79" idx="2"/>
            <a:endCxn id="80" idx="3"/>
          </p:cNvCxnSpPr>
          <p:nvPr/>
        </p:nvCxnSpPr>
        <p:spPr>
          <a:xfrm rot="5400000">
            <a:off x="6527376" y="3931145"/>
            <a:ext cx="528539" cy="968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Elbow Connector 208">
            <a:extLst>
              <a:ext uri="{FF2B5EF4-FFF2-40B4-BE49-F238E27FC236}">
                <a16:creationId xmlns:a16="http://schemas.microsoft.com/office/drawing/2014/main" id="{AD1D2C31-1043-3446-BBCB-F2A2195DECA1}"/>
              </a:ext>
            </a:extLst>
          </p:cNvPr>
          <p:cNvCxnSpPr>
            <a:cxnSpLocks/>
            <a:stCxn id="97" idx="2"/>
            <a:endCxn id="101" idx="1"/>
          </p:cNvCxnSpPr>
          <p:nvPr/>
        </p:nvCxnSpPr>
        <p:spPr>
          <a:xfrm rot="16200000" flipH="1">
            <a:off x="9770094" y="3960308"/>
            <a:ext cx="496038" cy="974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2F8D27E9-5401-3843-BD35-E92F6577DB01}"/>
              </a:ext>
            </a:extLst>
          </p:cNvPr>
          <p:cNvCxnSpPr>
            <a:cxnSpLocks/>
            <a:stCxn id="100" idx="2"/>
            <a:endCxn id="101" idx="3"/>
          </p:cNvCxnSpPr>
          <p:nvPr/>
        </p:nvCxnSpPr>
        <p:spPr>
          <a:xfrm rot="5400000">
            <a:off x="11390914" y="3951497"/>
            <a:ext cx="278445" cy="1209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97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Koh Wei Xin</cp:lastModifiedBy>
  <cp:revision>33</cp:revision>
  <dcterms:created xsi:type="dcterms:W3CDTF">2017-07-28T00:49:09Z</dcterms:created>
  <dcterms:modified xsi:type="dcterms:W3CDTF">2019-04-15T12:42:52Z</dcterms:modified>
</cp:coreProperties>
</file>