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howGuides="1">
      <p:cViewPr varScale="1">
        <p:scale>
          <a:sx n="107" d="100"/>
          <a:sy n="107" d="100"/>
        </p:scale>
        <p:origin x="1520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248400" y="839144"/>
            <a:ext cx="1644131" cy="548544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2001" y="838204"/>
            <a:ext cx="6910523" cy="54685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4905" y="948391"/>
            <a:ext cx="115843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652808" y="1273535"/>
            <a:ext cx="6415" cy="49340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67513" y="1603552"/>
            <a:ext cx="159861" cy="44113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486104" y="1066800"/>
            <a:ext cx="1218" cy="26097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415315" y="1736192"/>
            <a:ext cx="154408" cy="17945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046364" y="1405337"/>
            <a:ext cx="162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execute(“select”)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50070" y="348825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7882" y="3530048"/>
            <a:ext cx="16879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-776527" y="6009952"/>
            <a:ext cx="1423971" cy="492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54155" y="3549632"/>
            <a:ext cx="138004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setSelectedRestaurant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(restaurant)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207788" y="1524424"/>
            <a:ext cx="21653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(“select”)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95476" y="33022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73401" y="324517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85170" y="3545350"/>
            <a:ext cx="1" cy="23982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00908" y="3834761"/>
            <a:ext cx="166060" cy="19564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527770" y="3879670"/>
            <a:ext cx="1576612" cy="65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14076" y="3754589"/>
            <a:ext cx="478170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727385" y="1754491"/>
            <a:ext cx="1687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27374" y="5901611"/>
            <a:ext cx="4861905" cy="517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007" y="5784664"/>
            <a:ext cx="1508931" cy="65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/>
          <p:cNvSpPr/>
          <p:nvPr/>
        </p:nvSpPr>
        <p:spPr>
          <a:xfrm>
            <a:off x="7941444" y="838203"/>
            <a:ext cx="3417931" cy="546857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62"/>
          <p:cNvSpPr/>
          <p:nvPr/>
        </p:nvSpPr>
        <p:spPr>
          <a:xfrm>
            <a:off x="8033910" y="3333813"/>
            <a:ext cx="576690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205358" y="3902852"/>
            <a:ext cx="177222" cy="1732455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8305385" y="3676553"/>
            <a:ext cx="0" cy="226704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79612" y="5635307"/>
            <a:ext cx="100352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/>
          <p:cNvSpPr/>
          <p:nvPr/>
        </p:nvSpPr>
        <p:spPr>
          <a:xfrm>
            <a:off x="9382486" y="3185703"/>
            <a:ext cx="1546962" cy="53060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:Restaurant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SummaryPanel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8384645" y="4027495"/>
            <a:ext cx="1745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0175026" y="3739068"/>
            <a:ext cx="11643" cy="93579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384645" y="4423796"/>
            <a:ext cx="175342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16425D-72BC-2C4E-B7C5-5C6FACD6F481}"/>
              </a:ext>
            </a:extLst>
          </p:cNvPr>
          <p:cNvCxnSpPr>
            <a:cxnSpLocks/>
          </p:cNvCxnSpPr>
          <p:nvPr/>
        </p:nvCxnSpPr>
        <p:spPr>
          <a:xfrm flipV="1">
            <a:off x="-822229" y="1611374"/>
            <a:ext cx="1381300" cy="492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81494" y="3916678"/>
            <a:ext cx="922392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117183" y="4016094"/>
            <a:ext cx="136007" cy="407697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517BF-277F-5446-A6D8-71198BA1DCE1}"/>
              </a:ext>
            </a:extLst>
          </p:cNvPr>
          <p:cNvSpPr txBox="1"/>
          <p:nvPr/>
        </p:nvSpPr>
        <p:spPr>
          <a:xfrm>
            <a:off x="2601087" y="567694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5B82F-8D92-5A48-9FFC-2448AA3B23AD}"/>
              </a:ext>
            </a:extLst>
          </p:cNvPr>
          <p:cNvSpPr txBox="1"/>
          <p:nvPr/>
        </p:nvSpPr>
        <p:spPr>
          <a:xfrm>
            <a:off x="9156325" y="3779524"/>
            <a:ext cx="21207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loadSummary</a:t>
            </a:r>
            <a:br>
              <a:rPr lang="en-US" sz="1000" dirty="0">
                <a:solidFill>
                  <a:srgbClr val="00B050"/>
                </a:solidFill>
              </a:rPr>
            </a:br>
            <a:r>
              <a:rPr lang="en-US" sz="1000" dirty="0">
                <a:solidFill>
                  <a:srgbClr val="00B050"/>
                </a:solidFill>
              </a:rPr>
              <a:t>(restaurant)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DE1043B-E776-F640-AC43-F8D432E0B1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36162" y="4057390"/>
            <a:ext cx="82495" cy="52375"/>
          </a:xfrm>
          <a:prstGeom prst="bentConnector4">
            <a:avLst>
              <a:gd name="adj1" fmla="val 2838"/>
              <a:gd name="adj2" fmla="val 459447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E2C8010-344E-C340-ACBA-7BD2E9119D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968" y="4306569"/>
            <a:ext cx="176833" cy="57611"/>
          </a:xfrm>
          <a:prstGeom prst="bentConnector4">
            <a:avLst>
              <a:gd name="adj1" fmla="val 13724"/>
              <a:gd name="adj2" fmla="val 459447"/>
            </a:avLst>
          </a:prstGeom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25EC617-ADB7-7D44-8F1E-DEF7BDD63E41}"/>
              </a:ext>
            </a:extLst>
          </p:cNvPr>
          <p:cNvSpPr/>
          <p:nvPr/>
        </p:nvSpPr>
        <p:spPr>
          <a:xfrm>
            <a:off x="10187392" y="4127089"/>
            <a:ext cx="118086" cy="193805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E53453D0-7C10-C342-B5FE-D501BFEA66C2}"/>
              </a:ext>
            </a:extLst>
          </p:cNvPr>
          <p:cNvSpPr/>
          <p:nvPr/>
        </p:nvSpPr>
        <p:spPr>
          <a:xfrm>
            <a:off x="9296827" y="4724400"/>
            <a:ext cx="178406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ReviewListPanel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C8749-6365-FE4A-ACC4-8B0071F35FF6}"/>
              </a:ext>
            </a:extLst>
          </p:cNvPr>
          <p:cNvCxnSpPr>
            <a:cxnSpLocks/>
          </p:cNvCxnSpPr>
          <p:nvPr/>
        </p:nvCxnSpPr>
        <p:spPr>
          <a:xfrm>
            <a:off x="8391490" y="5269200"/>
            <a:ext cx="1745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57760F-EA43-4943-97EC-7BAD57E0B33E}"/>
              </a:ext>
            </a:extLst>
          </p:cNvPr>
          <p:cNvCxnSpPr>
            <a:cxnSpLocks/>
          </p:cNvCxnSpPr>
          <p:nvPr/>
        </p:nvCxnSpPr>
        <p:spPr>
          <a:xfrm>
            <a:off x="10181871" y="5099438"/>
            <a:ext cx="415" cy="84416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346587-9371-2040-8B8A-5EE21C941879}"/>
              </a:ext>
            </a:extLst>
          </p:cNvPr>
          <p:cNvCxnSpPr>
            <a:cxnSpLocks/>
          </p:cNvCxnSpPr>
          <p:nvPr/>
        </p:nvCxnSpPr>
        <p:spPr>
          <a:xfrm>
            <a:off x="8363758" y="5508402"/>
            <a:ext cx="175342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3540766-D897-6049-8892-51CF7324113C}"/>
              </a:ext>
            </a:extLst>
          </p:cNvPr>
          <p:cNvSpPr/>
          <p:nvPr/>
        </p:nvSpPr>
        <p:spPr>
          <a:xfrm>
            <a:off x="10124029" y="5257800"/>
            <a:ext cx="120984" cy="250602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74C8D3-97D7-E849-BE3A-2E64DC11F134}"/>
              </a:ext>
            </a:extLst>
          </p:cNvPr>
          <p:cNvSpPr/>
          <p:nvPr/>
        </p:nvSpPr>
        <p:spPr>
          <a:xfrm>
            <a:off x="4158605" y="17813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DEF4B3-E9E5-2C47-8CBF-1DC003E0A128}"/>
              </a:ext>
            </a:extLst>
          </p:cNvPr>
          <p:cNvCxnSpPr>
            <a:cxnSpLocks/>
          </p:cNvCxnSpPr>
          <p:nvPr/>
        </p:nvCxnSpPr>
        <p:spPr>
          <a:xfrm flipV="1">
            <a:off x="2566959" y="1820389"/>
            <a:ext cx="1195710" cy="92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98F725-56E0-AC4E-8513-0DC134FFE4F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573877" y="2042788"/>
            <a:ext cx="1660928" cy="146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C1120DA-D7EB-A44A-A42F-83694A1D91C0}"/>
              </a:ext>
            </a:extLst>
          </p:cNvPr>
          <p:cNvSpPr txBox="1"/>
          <p:nvPr/>
        </p:nvSpPr>
        <p:spPr>
          <a:xfrm>
            <a:off x="2483168" y="2109939"/>
            <a:ext cx="12716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B7EDEC-349C-FC41-B488-F505B7F96BBC}"/>
              </a:ext>
            </a:extLst>
          </p:cNvPr>
          <p:cNvCxnSpPr>
            <a:cxnSpLocks/>
          </p:cNvCxnSpPr>
          <p:nvPr/>
        </p:nvCxnSpPr>
        <p:spPr>
          <a:xfrm flipV="1">
            <a:off x="2477490" y="2257459"/>
            <a:ext cx="1681115" cy="58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EAF3D64-923C-324B-A950-F7C977601320}"/>
              </a:ext>
            </a:extLst>
          </p:cNvPr>
          <p:cNvSpPr txBox="1"/>
          <p:nvPr/>
        </p:nvSpPr>
        <p:spPr>
          <a:xfrm>
            <a:off x="4220780" y="2147957"/>
            <a:ext cx="1442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parseIndex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1B41F9-EFED-B941-9436-33E0C176ACEB}"/>
              </a:ext>
            </a:extLst>
          </p:cNvPr>
          <p:cNvCxnSpPr>
            <a:cxnSpLocks/>
          </p:cNvCxnSpPr>
          <p:nvPr/>
        </p:nvCxnSpPr>
        <p:spPr>
          <a:xfrm>
            <a:off x="4310593" y="2375947"/>
            <a:ext cx="12171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580142-7828-7F41-BBB3-175B2380C0EB}"/>
              </a:ext>
            </a:extLst>
          </p:cNvPr>
          <p:cNvCxnSpPr>
            <a:cxnSpLocks/>
          </p:cNvCxnSpPr>
          <p:nvPr/>
        </p:nvCxnSpPr>
        <p:spPr>
          <a:xfrm flipH="1">
            <a:off x="5608558" y="1848206"/>
            <a:ext cx="3609" cy="922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41D2362-1D36-994A-B086-F2BEA10D9CB2}"/>
              </a:ext>
            </a:extLst>
          </p:cNvPr>
          <p:cNvSpPr/>
          <p:nvPr/>
        </p:nvSpPr>
        <p:spPr>
          <a:xfrm>
            <a:off x="5529225" y="2375251"/>
            <a:ext cx="163154" cy="234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635D2691-517B-F64D-AB3A-BD6E841622A2}"/>
              </a:ext>
            </a:extLst>
          </p:cNvPr>
          <p:cNvSpPr/>
          <p:nvPr/>
        </p:nvSpPr>
        <p:spPr>
          <a:xfrm>
            <a:off x="5181600" y="1794899"/>
            <a:ext cx="899296" cy="3387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4D6523-E2A6-5C45-8E69-366A42213E63}"/>
              </a:ext>
            </a:extLst>
          </p:cNvPr>
          <p:cNvCxnSpPr>
            <a:cxnSpLocks/>
          </p:cNvCxnSpPr>
          <p:nvPr/>
        </p:nvCxnSpPr>
        <p:spPr>
          <a:xfrm>
            <a:off x="4293700" y="2609746"/>
            <a:ext cx="1234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1EC992F-E2AC-FD42-9F3C-89C652A57948}"/>
              </a:ext>
            </a:extLst>
          </p:cNvPr>
          <p:cNvSpPr txBox="1"/>
          <p:nvPr/>
        </p:nvSpPr>
        <p:spPr>
          <a:xfrm>
            <a:off x="4322669" y="2414918"/>
            <a:ext cx="12384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16" name="Rectangle 62"/>
          <p:cNvSpPr/>
          <p:nvPr/>
        </p:nvSpPr>
        <p:spPr>
          <a:xfrm>
            <a:off x="1981200" y="981651"/>
            <a:ext cx="1026104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FoodDiary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EB478E-C351-614F-9566-A7825C26169F}"/>
              </a:ext>
            </a:extLst>
          </p:cNvPr>
          <p:cNvSpPr/>
          <p:nvPr/>
        </p:nvSpPr>
        <p:spPr>
          <a:xfrm>
            <a:off x="4135182" y="2221283"/>
            <a:ext cx="187486" cy="1225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FBB3F77-B57D-0644-8600-2C815787B1F3}"/>
              </a:ext>
            </a:extLst>
          </p:cNvPr>
          <p:cNvCxnSpPr>
            <a:cxnSpLocks/>
          </p:cNvCxnSpPr>
          <p:nvPr/>
        </p:nvCxnSpPr>
        <p:spPr>
          <a:xfrm>
            <a:off x="4234805" y="1710858"/>
            <a:ext cx="0" cy="19085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589279" y="3124200"/>
            <a:ext cx="0" cy="29113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13079" y="3124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4301889" y="3059747"/>
            <a:ext cx="8354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10593" y="3388799"/>
            <a:ext cx="12786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8300" y="3731062"/>
            <a:ext cx="166707" cy="22188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5460077" y="59533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37297" y="2828978"/>
            <a:ext cx="9204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s:Select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5086D6DE-E77C-D74E-85FA-C3B0963E8A51}"/>
              </a:ext>
            </a:extLst>
          </p:cNvPr>
          <p:cNvSpPr/>
          <p:nvPr/>
        </p:nvSpPr>
        <p:spPr>
          <a:xfrm>
            <a:off x="3766572" y="1285004"/>
            <a:ext cx="957828" cy="6372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:Select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A543855-871D-1949-B354-70B1BA554B70}"/>
              </a:ext>
            </a:extLst>
          </p:cNvPr>
          <p:cNvSpPr txBox="1"/>
          <p:nvPr/>
        </p:nvSpPr>
        <p:spPr>
          <a:xfrm>
            <a:off x="4107366" y="347415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B7C8361-DB5D-5748-B0A6-D7DC34712DEF}"/>
              </a:ext>
            </a:extLst>
          </p:cNvPr>
          <p:cNvCxnSpPr>
            <a:cxnSpLocks/>
          </p:cNvCxnSpPr>
          <p:nvPr/>
        </p:nvCxnSpPr>
        <p:spPr>
          <a:xfrm>
            <a:off x="2572659" y="3437364"/>
            <a:ext cx="1584230" cy="16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535D06E-F133-3748-A3E6-B61C433128E6}"/>
              </a:ext>
            </a:extLst>
          </p:cNvPr>
          <p:cNvSpPr txBox="1"/>
          <p:nvPr/>
        </p:nvSpPr>
        <p:spPr>
          <a:xfrm>
            <a:off x="3236553" y="32112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54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Wei Xin</cp:lastModifiedBy>
  <cp:revision>127</cp:revision>
  <dcterms:created xsi:type="dcterms:W3CDTF">2016-07-22T14:33:02Z</dcterms:created>
  <dcterms:modified xsi:type="dcterms:W3CDTF">2019-04-15T10:25:58Z</dcterms:modified>
</cp:coreProperties>
</file>