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828800" latinLnBrk="0">
      <a:defRPr sz="2400">
        <a:latin typeface="+mj-lt"/>
        <a:ea typeface="+mj-ea"/>
        <a:cs typeface="+mj-cs"/>
        <a:sym typeface="Calibri"/>
      </a:defRPr>
    </a:lvl1pPr>
    <a:lvl2pPr indent="228600" defTabSz="1828800" latinLnBrk="0">
      <a:defRPr sz="2400">
        <a:latin typeface="+mj-lt"/>
        <a:ea typeface="+mj-ea"/>
        <a:cs typeface="+mj-cs"/>
        <a:sym typeface="Calibri"/>
      </a:defRPr>
    </a:lvl2pPr>
    <a:lvl3pPr indent="457200" defTabSz="1828800" latinLnBrk="0">
      <a:defRPr sz="2400">
        <a:latin typeface="+mj-lt"/>
        <a:ea typeface="+mj-ea"/>
        <a:cs typeface="+mj-cs"/>
        <a:sym typeface="Calibri"/>
      </a:defRPr>
    </a:lvl3pPr>
    <a:lvl4pPr indent="685800" defTabSz="1828800" latinLnBrk="0">
      <a:defRPr sz="2400">
        <a:latin typeface="+mj-lt"/>
        <a:ea typeface="+mj-ea"/>
        <a:cs typeface="+mj-cs"/>
        <a:sym typeface="Calibri"/>
      </a:defRPr>
    </a:lvl4pPr>
    <a:lvl5pPr indent="914400" defTabSz="1828800" latinLnBrk="0">
      <a:defRPr sz="2400">
        <a:latin typeface="+mj-lt"/>
        <a:ea typeface="+mj-ea"/>
        <a:cs typeface="+mj-cs"/>
        <a:sym typeface="Calibri"/>
      </a:defRPr>
    </a:lvl5pPr>
    <a:lvl6pPr indent="1143000" defTabSz="1828800" latinLnBrk="0">
      <a:defRPr sz="2400">
        <a:latin typeface="+mj-lt"/>
        <a:ea typeface="+mj-ea"/>
        <a:cs typeface="+mj-cs"/>
        <a:sym typeface="Calibri"/>
      </a:defRPr>
    </a:lvl6pPr>
    <a:lvl7pPr indent="1371600" defTabSz="1828800" latinLnBrk="0">
      <a:defRPr sz="2400">
        <a:latin typeface="+mj-lt"/>
        <a:ea typeface="+mj-ea"/>
        <a:cs typeface="+mj-cs"/>
        <a:sym typeface="Calibri"/>
      </a:defRPr>
    </a:lvl7pPr>
    <a:lvl8pPr indent="1600200" defTabSz="1828800" latinLnBrk="0">
      <a:defRPr sz="2400">
        <a:latin typeface="+mj-lt"/>
        <a:ea typeface="+mj-ea"/>
        <a:cs typeface="+mj-cs"/>
        <a:sym typeface="Calibri"/>
      </a:defRPr>
    </a:lvl8pPr>
    <a:lvl9pPr indent="1828800" defTabSz="1828800" latinLnBrk="0">
      <a:defRPr sz="24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4419600" y="4260850"/>
            <a:ext cx="15544800" cy="294005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5791200" y="7772400"/>
            <a:ext cx="12801600" cy="35052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4492625" y="8813800"/>
            <a:ext cx="15544802" cy="2724150"/>
          </a:xfrm>
          <a:prstGeom prst="rect">
            <a:avLst/>
          </a:prstGeom>
        </p:spPr>
        <p:txBody>
          <a:bodyPr anchor="t"/>
          <a:lstStyle>
            <a:lvl1pPr algn="l">
              <a:defRPr b="1" cap="all" sz="8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4492625" y="5813426"/>
            <a:ext cx="15544802" cy="300037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900"/>
              </a:spcBef>
              <a:buSzTx/>
              <a:buFontTx/>
              <a:buNone/>
              <a:defRPr sz="4000">
                <a:solidFill>
                  <a:srgbClr val="888888"/>
                </a:solidFill>
              </a:defRPr>
            </a:lvl1pPr>
            <a:lvl2pPr marL="0" indent="0">
              <a:spcBef>
                <a:spcPts val="900"/>
              </a:spcBef>
              <a:buSzTx/>
              <a:buFontTx/>
              <a:buNone/>
              <a:defRPr sz="4000">
                <a:solidFill>
                  <a:srgbClr val="888888"/>
                </a:solidFill>
              </a:defRPr>
            </a:lvl2pPr>
            <a:lvl3pPr marL="0" indent="0">
              <a:spcBef>
                <a:spcPts val="900"/>
              </a:spcBef>
              <a:buSzTx/>
              <a:buFontTx/>
              <a:buNone/>
              <a:defRPr sz="4000">
                <a:solidFill>
                  <a:srgbClr val="888888"/>
                </a:solidFill>
              </a:defRPr>
            </a:lvl3pPr>
            <a:lvl4pPr marL="0" indent="0">
              <a:spcBef>
                <a:spcPts val="900"/>
              </a:spcBef>
              <a:buSzTx/>
              <a:buFontTx/>
              <a:buNone/>
              <a:defRPr sz="4000">
                <a:solidFill>
                  <a:srgbClr val="888888"/>
                </a:solidFill>
              </a:defRPr>
            </a:lvl4pPr>
            <a:lvl5pPr marL="0" indent="0">
              <a:spcBef>
                <a:spcPts val="900"/>
              </a:spcBef>
              <a:buSzTx/>
              <a:buFontTx/>
              <a:buNone/>
              <a:defRPr sz="4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3962400" y="3200400"/>
            <a:ext cx="8077200" cy="9051926"/>
          </a:xfrm>
          <a:prstGeom prst="rect">
            <a:avLst/>
          </a:prstGeom>
        </p:spPr>
        <p:txBody>
          <a:bodyPr/>
          <a:lstStyle>
            <a:lvl1pPr>
              <a:spcBef>
                <a:spcPts val="1300"/>
              </a:spcBef>
              <a:defRPr sz="5600"/>
            </a:lvl1pPr>
            <a:lvl2pPr marL="1123950" indent="-666750">
              <a:spcBef>
                <a:spcPts val="1300"/>
              </a:spcBef>
              <a:defRPr sz="5600"/>
            </a:lvl2pPr>
            <a:lvl3pPr marL="1554478" indent="-640078">
              <a:spcBef>
                <a:spcPts val="1300"/>
              </a:spcBef>
              <a:defRPr sz="5600"/>
            </a:lvl3pPr>
            <a:lvl4pPr marL="2082800" indent="-711200">
              <a:spcBef>
                <a:spcPts val="1300"/>
              </a:spcBef>
              <a:defRPr sz="5600"/>
            </a:lvl4pPr>
            <a:lvl5pPr marL="2540000" indent="-711200">
              <a:spcBef>
                <a:spcPts val="1300"/>
              </a:spcBef>
              <a:defRPr sz="5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3962400" y="3070225"/>
            <a:ext cx="8080376" cy="127952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1100"/>
              </a:spcBef>
              <a:buSzTx/>
              <a:buFontTx/>
              <a:buNone/>
              <a:defRPr b="1" sz="4800"/>
            </a:lvl1pPr>
            <a:lvl2pPr marL="0" indent="0">
              <a:spcBef>
                <a:spcPts val="1100"/>
              </a:spcBef>
              <a:buSzTx/>
              <a:buFontTx/>
              <a:buNone/>
              <a:defRPr b="1" sz="4800"/>
            </a:lvl2pPr>
            <a:lvl3pPr marL="0" indent="0">
              <a:spcBef>
                <a:spcPts val="1100"/>
              </a:spcBef>
              <a:buSzTx/>
              <a:buFontTx/>
              <a:buNone/>
              <a:defRPr b="1" sz="4800"/>
            </a:lvl3pPr>
            <a:lvl4pPr marL="0" indent="0">
              <a:spcBef>
                <a:spcPts val="1100"/>
              </a:spcBef>
              <a:buSzTx/>
              <a:buFontTx/>
              <a:buNone/>
              <a:defRPr b="1" sz="4800"/>
            </a:lvl4pPr>
            <a:lvl5pPr marL="0" indent="0">
              <a:spcBef>
                <a:spcPts val="1100"/>
              </a:spcBef>
              <a:buSzTx/>
              <a:buFontTx/>
              <a:buNone/>
              <a:defRPr b="1"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12338050" y="3070225"/>
            <a:ext cx="8083550" cy="1279525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3962400" y="546100"/>
            <a:ext cx="6016627" cy="2324100"/>
          </a:xfrm>
          <a:prstGeom prst="rect">
            <a:avLst/>
          </a:prstGeom>
        </p:spPr>
        <p:txBody>
          <a:bodyPr anchor="b"/>
          <a:lstStyle>
            <a:lvl1pPr algn="l">
              <a:defRPr b="1" sz="4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10198100" y="546100"/>
            <a:ext cx="10223500" cy="117062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13"/>
          </p:nvPr>
        </p:nvSpPr>
        <p:spPr>
          <a:xfrm>
            <a:off x="3962398" y="2870200"/>
            <a:ext cx="6016629" cy="9382126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6632575" y="9601200"/>
            <a:ext cx="10972802" cy="1133476"/>
          </a:xfrm>
          <a:prstGeom prst="rect">
            <a:avLst/>
          </a:prstGeom>
        </p:spPr>
        <p:txBody>
          <a:bodyPr anchor="b"/>
          <a:lstStyle>
            <a:lvl1pPr algn="l">
              <a:defRPr b="1" sz="4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6632575" y="1225550"/>
            <a:ext cx="10972802" cy="8229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6632575" y="10734675"/>
            <a:ext cx="10972802" cy="16097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800"/>
            </a:lvl1pPr>
            <a:lvl2pPr marL="0" indent="0">
              <a:spcBef>
                <a:spcPts val="600"/>
              </a:spcBef>
              <a:buSzTx/>
              <a:buFontTx/>
              <a:buNone/>
              <a:defRPr sz="2800"/>
            </a:lvl2pPr>
            <a:lvl3pPr marL="0" indent="0">
              <a:spcBef>
                <a:spcPts val="600"/>
              </a:spcBef>
              <a:buSzTx/>
              <a:buFontTx/>
              <a:buNone/>
              <a:defRPr sz="2800"/>
            </a:lvl3pPr>
            <a:lvl4pPr marL="0" indent="0">
              <a:spcBef>
                <a:spcPts val="600"/>
              </a:spcBef>
              <a:buSzTx/>
              <a:buFontTx/>
              <a:buNone/>
              <a:defRPr sz="2800"/>
            </a:lvl4pPr>
            <a:lvl5pPr marL="0" indent="0">
              <a:spcBef>
                <a:spcPts val="600"/>
              </a:spcBef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962400" y="549276"/>
            <a:ext cx="16459200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962400" y="3200400"/>
            <a:ext cx="16459200" cy="9051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9906340" y="12808585"/>
            <a:ext cx="515261" cy="5384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 anchor="ctr">
            <a:spAutoFit/>
          </a:bodyPr>
          <a:lstStyle>
            <a:lvl1pPr algn="r">
              <a:defRPr sz="24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685800" marR="0" indent="-685800" algn="l" defTabSz="1828800" rtl="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6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1110342" marR="0" indent="-653142" algn="l" defTabSz="1828800" rtl="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6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524000" marR="0" indent="-609600" algn="l" defTabSz="1828800" rtl="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6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2103120" marR="0" indent="-731519" algn="l" defTabSz="1828800" rtl="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6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560320" marR="0" indent="-731520" algn="l" defTabSz="1828800" rtl="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6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3017520" marR="0" indent="-731520" algn="l" defTabSz="1828800" rtl="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6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474720" marR="0" indent="-731520" algn="l" defTabSz="1828800" rtl="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6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931920" marR="0" indent="-731520" algn="l" defTabSz="1828800" rtl="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6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389120" marR="0" indent="-731520" algn="l" defTabSz="1828800" rtl="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6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"/>
          <p:cNvGrpSpPr/>
          <p:nvPr/>
        </p:nvGrpSpPr>
        <p:grpSpPr>
          <a:xfrm>
            <a:off x="366254" y="229288"/>
            <a:ext cx="23553718" cy="13257424"/>
            <a:chOff x="0" y="0"/>
            <a:chExt cx="23553717" cy="13257423"/>
          </a:xfrm>
        </p:grpSpPr>
        <p:sp>
          <p:nvSpPr>
            <p:cNvPr id="94" name="Rounded Rectangle"/>
            <p:cNvSpPr/>
            <p:nvPr/>
          </p:nvSpPr>
          <p:spPr>
            <a:xfrm>
              <a:off x="0" y="0"/>
              <a:ext cx="23553718" cy="13257424"/>
            </a:xfrm>
            <a:prstGeom prst="roundRect">
              <a:avLst>
                <a:gd name="adj" fmla="val 3484"/>
              </a:avLst>
            </a:prstGeom>
            <a:solidFill>
              <a:srgbClr val="DCE6F2"/>
            </a:solidFill>
            <a:ln w="12700" cap="flat">
              <a:noFill/>
              <a:miter lim="400000"/>
            </a:ln>
            <a:effectLst/>
          </p:spPr>
          <p:txBody>
            <a:bodyPr wrap="square" lIns="91438" tIns="91438" rIns="91438" bIns="91438" numCol="1" anchor="t">
              <a:noAutofit/>
            </a:bodyPr>
            <a:lstStyle/>
            <a:p>
              <a:pPr>
                <a:defRPr b="1" sz="2300">
                  <a:solidFill>
                    <a:srgbClr val="0070C0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95" name="Rectangle 20"/>
            <p:cNvSpPr/>
            <p:nvPr/>
          </p:nvSpPr>
          <p:spPr>
            <a:xfrm>
              <a:off x="22024624" y="8628930"/>
              <a:ext cx="304802" cy="552008"/>
            </a:xfrm>
            <a:prstGeom prst="rect">
              <a:avLst/>
            </a:prstGeom>
            <a:solidFill>
              <a:srgbClr val="0070C0"/>
            </a:solidFill>
            <a:ln w="1270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 sz="2800"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96" name="Logic"/>
            <p:cNvSpPr txBox="1"/>
            <p:nvPr/>
          </p:nvSpPr>
          <p:spPr>
            <a:xfrm>
              <a:off x="169204" y="133897"/>
              <a:ext cx="16886912" cy="538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8" tIns="91438" rIns="91438" bIns="91438" numCol="1" anchor="t">
              <a:spAutoFit/>
            </a:bodyPr>
            <a:lstStyle>
              <a:lvl1pPr>
                <a:defRPr b="1" sz="2400">
                  <a:solidFill>
                    <a:srgbClr val="0070C0"/>
                  </a:solidFill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pPr/>
              <a:r>
                <a:t>Logic</a:t>
              </a:r>
            </a:p>
          </p:txBody>
        </p:sp>
        <p:sp>
          <p:nvSpPr>
            <p:cNvPr id="97" name="Straight Connector 16"/>
            <p:cNvSpPr/>
            <p:nvPr/>
          </p:nvSpPr>
          <p:spPr>
            <a:xfrm flipH="1">
              <a:off x="10231892" y="1426562"/>
              <a:ext cx="1" cy="8270910"/>
            </a:xfrm>
            <a:prstGeom prst="line">
              <a:avLst/>
            </a:prstGeom>
            <a:gradFill flip="none" rotWithShape="1">
              <a:gsLst>
                <a:gs pos="0">
                  <a:schemeClr val="accent1">
                    <a:hueOff val="357503"/>
                    <a:satOff val="54545"/>
                    <a:lumOff val="29273"/>
                  </a:schemeClr>
                </a:gs>
                <a:gs pos="35000">
                  <a:srgbClr val="BDD4FF"/>
                </a:gs>
                <a:gs pos="100000">
                  <a:schemeClr val="accent1">
                    <a:hueOff val="418253"/>
                    <a:satOff val="54545"/>
                    <a:lumOff val="42493"/>
                  </a:schemeClr>
                </a:gs>
              </a:gsLst>
              <a:lin ang="16200000" scaled="0"/>
            </a:gradFill>
            <a:ln w="38100" cap="flat">
              <a:solidFill>
                <a:srgbClr val="0070C0"/>
              </a:solidFill>
              <a:prstDash val="sysDash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8" name="Rectangle 17"/>
            <p:cNvSpPr/>
            <p:nvPr/>
          </p:nvSpPr>
          <p:spPr>
            <a:xfrm>
              <a:off x="10087875" y="2342948"/>
              <a:ext cx="294467" cy="7112002"/>
            </a:xfrm>
            <a:prstGeom prst="rect">
              <a:avLst/>
            </a:prstGeom>
            <a:solidFill>
              <a:srgbClr val="0070C0"/>
            </a:solidFill>
            <a:ln w="1270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 sz="2800"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99" name="Rectangle 20"/>
            <p:cNvSpPr/>
            <p:nvPr/>
          </p:nvSpPr>
          <p:spPr>
            <a:xfrm>
              <a:off x="15284861" y="2817752"/>
              <a:ext cx="304802" cy="552008"/>
            </a:xfrm>
            <a:prstGeom prst="rect">
              <a:avLst/>
            </a:prstGeom>
            <a:solidFill>
              <a:srgbClr val="0070C0"/>
            </a:solidFill>
            <a:ln w="1270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 sz="2800"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00" name="Straight Arrow Connector 27"/>
            <p:cNvSpPr/>
            <p:nvPr/>
          </p:nvSpPr>
          <p:spPr>
            <a:xfrm>
              <a:off x="10429269" y="2539690"/>
              <a:ext cx="3783896" cy="1"/>
            </a:xfrm>
            <a:prstGeom prst="line">
              <a:avLst/>
            </a:prstGeom>
            <a:noFill/>
            <a:ln w="38100" cap="flat">
              <a:solidFill>
                <a:srgbClr val="0070C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01" name="Straight Arrow Connector 33"/>
            <p:cNvSpPr/>
            <p:nvPr/>
          </p:nvSpPr>
          <p:spPr>
            <a:xfrm>
              <a:off x="10419825" y="3367793"/>
              <a:ext cx="4836142" cy="1"/>
            </a:xfrm>
            <a:prstGeom prst="line">
              <a:avLst/>
            </a:prstGeom>
            <a:noFill/>
            <a:ln w="38100" cap="flat">
              <a:solidFill>
                <a:srgbClr val="0070C0"/>
              </a:solidFill>
              <a:prstDash val="sysDash"/>
              <a:round/>
              <a:head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02" name="Rectangle 64"/>
            <p:cNvSpPr/>
            <p:nvPr/>
          </p:nvSpPr>
          <p:spPr>
            <a:xfrm>
              <a:off x="15282579" y="3930848"/>
              <a:ext cx="322646" cy="5395727"/>
            </a:xfrm>
            <a:prstGeom prst="rect">
              <a:avLst/>
            </a:prstGeom>
            <a:solidFill>
              <a:srgbClr val="0070C0"/>
            </a:solidFill>
            <a:ln w="1270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 sz="2800"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03" name="TextBox 79"/>
            <p:cNvSpPr txBox="1"/>
            <p:nvPr/>
          </p:nvSpPr>
          <p:spPr>
            <a:xfrm>
              <a:off x="4824921" y="1692500"/>
              <a:ext cx="5270886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r">
                <a:defRPr sz="2200">
                  <a:solidFill>
                    <a:srgbClr val="0070C0"/>
                  </a:solidFill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pPr/>
              <a:r>
                <a:t>parseCommand(“setCategories 1 c/thai oc/premium pr/$”)</a:t>
              </a:r>
            </a:p>
          </p:txBody>
        </p:sp>
        <p:sp>
          <p:nvSpPr>
            <p:cNvPr id="104" name="Straight Arrow Connector 66"/>
            <p:cNvSpPr/>
            <p:nvPr/>
          </p:nvSpPr>
          <p:spPr>
            <a:xfrm>
              <a:off x="4969932" y="2339167"/>
              <a:ext cx="5090687" cy="1"/>
            </a:xfrm>
            <a:prstGeom prst="line">
              <a:avLst/>
            </a:prstGeom>
            <a:noFill/>
            <a:ln w="38100" cap="flat">
              <a:solidFill>
                <a:srgbClr val="0070C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107" name=":FoodDiaryParser"/>
            <p:cNvGrpSpPr/>
            <p:nvPr/>
          </p:nvGrpSpPr>
          <p:grpSpPr>
            <a:xfrm>
              <a:off x="8959212" y="923375"/>
              <a:ext cx="2545358" cy="520258"/>
              <a:chOff x="0" y="0"/>
              <a:chExt cx="2545357" cy="520257"/>
            </a:xfrm>
          </p:grpSpPr>
          <p:sp>
            <p:nvSpPr>
              <p:cNvPr id="105" name="Rectangle"/>
              <p:cNvSpPr/>
              <p:nvPr/>
            </p:nvSpPr>
            <p:spPr>
              <a:xfrm>
                <a:off x="-1" y="-1"/>
                <a:ext cx="2545359" cy="520259"/>
              </a:xfrm>
              <a:prstGeom prst="rect">
                <a:avLst/>
              </a:prstGeom>
              <a:solidFill>
                <a:srgbClr val="306EBA"/>
              </a:solidFill>
              <a:ln w="50800" cap="flat">
                <a:solidFill>
                  <a:srgbClr val="306EBA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 sz="22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06" name=":FoodDiaryParser"/>
              <p:cNvSpPr txBox="1"/>
              <p:nvPr/>
            </p:nvSpPr>
            <p:spPr>
              <a:xfrm>
                <a:off x="-1" y="8159"/>
                <a:ext cx="2545359" cy="5039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 sz="22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:FoodDiaryParser</a:t>
                </a:r>
              </a:p>
            </p:txBody>
          </p:sp>
        </p:grpSp>
        <p:grpSp>
          <p:nvGrpSpPr>
            <p:cNvPr id="110" name=":SetCategories…"/>
            <p:cNvGrpSpPr/>
            <p:nvPr/>
          </p:nvGrpSpPr>
          <p:grpSpPr>
            <a:xfrm>
              <a:off x="14248822" y="2037295"/>
              <a:ext cx="2369892" cy="891742"/>
              <a:chOff x="0" y="0"/>
              <a:chExt cx="2369891" cy="891741"/>
            </a:xfrm>
          </p:grpSpPr>
          <p:sp>
            <p:nvSpPr>
              <p:cNvPr id="108" name="Rectangle"/>
              <p:cNvSpPr/>
              <p:nvPr/>
            </p:nvSpPr>
            <p:spPr>
              <a:xfrm>
                <a:off x="-1" y="-1"/>
                <a:ext cx="2369893" cy="891743"/>
              </a:xfrm>
              <a:prstGeom prst="rect">
                <a:avLst/>
              </a:prstGeom>
              <a:solidFill>
                <a:srgbClr val="306EBA"/>
              </a:solidFill>
              <a:ln w="50800" cap="flat">
                <a:solidFill>
                  <a:srgbClr val="306EBA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 sz="22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09" name=":SetCategories…"/>
              <p:cNvSpPr txBox="1"/>
              <p:nvPr/>
            </p:nvSpPr>
            <p:spPr>
              <a:xfrm>
                <a:off x="-1" y="28801"/>
                <a:ext cx="2369893" cy="8341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/>
              <a:p>
                <a:pPr algn="ctr">
                  <a:defRPr sz="22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:SetCategories</a:t>
                </a:r>
              </a:p>
              <a:p>
                <a:pPr algn="ctr">
                  <a:defRPr sz="22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CommandParser</a:t>
                </a:r>
              </a:p>
            </p:txBody>
          </p:sp>
        </p:grpSp>
        <p:sp>
          <p:nvSpPr>
            <p:cNvPr id="111" name="Straight Arrow Connector 27"/>
            <p:cNvSpPr/>
            <p:nvPr/>
          </p:nvSpPr>
          <p:spPr>
            <a:xfrm>
              <a:off x="10426217" y="3926818"/>
              <a:ext cx="4860884" cy="1"/>
            </a:xfrm>
            <a:prstGeom prst="line">
              <a:avLst/>
            </a:prstGeom>
            <a:noFill/>
            <a:ln w="38100" cap="flat">
              <a:solidFill>
                <a:srgbClr val="0070C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2" name="TextBox 79"/>
            <p:cNvSpPr txBox="1"/>
            <p:nvPr/>
          </p:nvSpPr>
          <p:spPr>
            <a:xfrm>
              <a:off x="10447809" y="3622018"/>
              <a:ext cx="4484500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r">
                <a:defRPr sz="2200">
                  <a:solidFill>
                    <a:srgbClr val="0070C0"/>
                  </a:solidFill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pPr/>
              <a:r>
                <a:t>parse(“1 c/thai oc/premium pr/$)</a:t>
              </a:r>
            </a:p>
          </p:txBody>
        </p:sp>
        <p:grpSp>
          <p:nvGrpSpPr>
            <p:cNvPr id="118" name="Group"/>
            <p:cNvGrpSpPr/>
            <p:nvPr/>
          </p:nvGrpSpPr>
          <p:grpSpPr>
            <a:xfrm>
              <a:off x="19443598" y="2305673"/>
              <a:ext cx="1752413" cy="4720079"/>
              <a:chOff x="0" y="0"/>
              <a:chExt cx="1752412" cy="4720078"/>
            </a:xfrm>
          </p:grpSpPr>
          <p:grpSp>
            <p:nvGrpSpPr>
              <p:cNvPr id="115" name=":ParserUtil"/>
              <p:cNvGrpSpPr/>
              <p:nvPr/>
            </p:nvGrpSpPr>
            <p:grpSpPr>
              <a:xfrm>
                <a:off x="0" y="0"/>
                <a:ext cx="1752413" cy="621532"/>
                <a:chOff x="0" y="0"/>
                <a:chExt cx="1752412" cy="621531"/>
              </a:xfrm>
            </p:grpSpPr>
            <p:sp>
              <p:nvSpPr>
                <p:cNvPr id="113" name="Rectangle"/>
                <p:cNvSpPr/>
                <p:nvPr/>
              </p:nvSpPr>
              <p:spPr>
                <a:xfrm>
                  <a:off x="-1" y="-1"/>
                  <a:ext cx="1752414" cy="621533"/>
                </a:xfrm>
                <a:prstGeom prst="rect">
                  <a:avLst/>
                </a:prstGeom>
                <a:solidFill>
                  <a:srgbClr val="306EBA"/>
                </a:solidFill>
                <a:ln w="50800" cap="flat">
                  <a:solidFill>
                    <a:srgbClr val="306EBA"/>
                  </a:solidFill>
                  <a:prstDash val="solid"/>
                  <a:round/>
                </a:ln>
                <a:effectLst/>
              </p:spPr>
              <p:txBody>
                <a:bodyPr wrap="square" lIns="91438" tIns="91438" rIns="91438" bIns="91438" numCol="1" anchor="ctr">
                  <a:noAutofit/>
                </a:bodyPr>
                <a:lstStyle/>
                <a:p>
                  <a:pPr algn="ctr">
                    <a:defRPr sz="22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14" name=":ParserUtil"/>
                <p:cNvSpPr txBox="1"/>
                <p:nvPr/>
              </p:nvSpPr>
              <p:spPr>
                <a:xfrm>
                  <a:off x="-1" y="58796"/>
                  <a:ext cx="1752414" cy="50393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91438" tIns="91438" rIns="91438" bIns="91438" numCol="1" anchor="ctr">
                  <a:spAutoFit/>
                </a:bodyPr>
                <a:lstStyle>
                  <a:lvl1pPr algn="ctr">
                    <a:defRPr sz="22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pPr/>
                  <a:r>
                    <a:t>:ParserUtil</a:t>
                  </a:r>
                </a:p>
              </p:txBody>
            </p:sp>
          </p:grpSp>
          <p:sp>
            <p:nvSpPr>
              <p:cNvPr id="116" name="Rectangle 20"/>
              <p:cNvSpPr/>
              <p:nvPr/>
            </p:nvSpPr>
            <p:spPr>
              <a:xfrm>
                <a:off x="714883" y="1728605"/>
                <a:ext cx="322646" cy="2747723"/>
              </a:xfrm>
              <a:prstGeom prst="rect">
                <a:avLst/>
              </a:prstGeom>
              <a:solidFill>
                <a:srgbClr val="0070C0"/>
              </a:solidFill>
              <a:ln w="12700" cap="flat">
                <a:solidFill>
                  <a:srgbClr val="0070C0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 sz="2800">
                    <a:latin typeface="+mj-lt"/>
                    <a:ea typeface="+mj-ea"/>
                    <a:cs typeface="+mj-cs"/>
                    <a:sym typeface="Calibri"/>
                  </a:defRPr>
                </a:pPr>
              </a:p>
            </p:txBody>
          </p:sp>
          <p:sp>
            <p:nvSpPr>
              <p:cNvPr id="117" name="Straight Connector 16"/>
              <p:cNvSpPr/>
              <p:nvPr/>
            </p:nvSpPr>
            <p:spPr>
              <a:xfrm flipH="1">
                <a:off x="876204" y="449152"/>
                <a:ext cx="1" cy="4270927"/>
              </a:xfrm>
              <a:prstGeom prst="line">
                <a:avLst/>
              </a:prstGeom>
              <a:gradFill flip="none" rotWithShape="1">
                <a:gsLst>
                  <a:gs pos="0">
                    <a:schemeClr val="accent1">
                      <a:hueOff val="357503"/>
                      <a:satOff val="54545"/>
                      <a:lumOff val="29273"/>
                    </a:schemeClr>
                  </a:gs>
                  <a:gs pos="35000">
                    <a:srgbClr val="BDD4FF"/>
                  </a:gs>
                  <a:gs pos="100000">
                    <a:schemeClr val="accent1">
                      <a:hueOff val="418253"/>
                      <a:satOff val="54545"/>
                      <a:lumOff val="42493"/>
                    </a:schemeClr>
                  </a:gs>
                </a:gsLst>
                <a:lin ang="16200000" scaled="0"/>
              </a:gradFill>
              <a:ln w="38100" cap="flat">
                <a:solidFill>
                  <a:srgbClr val="0070C0"/>
                </a:solidFill>
                <a:prstDash val="sysDash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119" name="Straight Arrow Connector 27"/>
            <p:cNvSpPr/>
            <p:nvPr/>
          </p:nvSpPr>
          <p:spPr>
            <a:xfrm>
              <a:off x="15596011" y="4031597"/>
              <a:ext cx="4569476" cy="1"/>
            </a:xfrm>
            <a:prstGeom prst="line">
              <a:avLst/>
            </a:prstGeom>
            <a:noFill/>
            <a:ln w="38100" cap="flat">
              <a:solidFill>
                <a:srgbClr val="0070C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0" name="TextBox 79"/>
            <p:cNvSpPr txBox="1"/>
            <p:nvPr/>
          </p:nvSpPr>
          <p:spPr>
            <a:xfrm>
              <a:off x="16125751" y="3712803"/>
              <a:ext cx="2598551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r">
                <a:defRPr sz="2200">
                  <a:solidFill>
                    <a:srgbClr val="0070C0"/>
                  </a:solidFill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pPr/>
              <a:r>
                <a:t>parseIndex(“1”)</a:t>
              </a:r>
            </a:p>
          </p:txBody>
        </p:sp>
        <p:sp>
          <p:nvSpPr>
            <p:cNvPr id="121" name="Straight Arrow Connector 27"/>
            <p:cNvSpPr/>
            <p:nvPr/>
          </p:nvSpPr>
          <p:spPr>
            <a:xfrm>
              <a:off x="15574374" y="4848617"/>
              <a:ext cx="4596173" cy="1"/>
            </a:xfrm>
            <a:prstGeom prst="line">
              <a:avLst/>
            </a:prstGeom>
            <a:noFill/>
            <a:ln w="38100" cap="flat">
              <a:solidFill>
                <a:srgbClr val="0070C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2" name="TextBox 79"/>
            <p:cNvSpPr txBox="1"/>
            <p:nvPr/>
          </p:nvSpPr>
          <p:spPr>
            <a:xfrm>
              <a:off x="16446270" y="4518384"/>
              <a:ext cx="2596158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r">
                <a:defRPr sz="2200">
                  <a:solidFill>
                    <a:srgbClr val="0070C0"/>
                  </a:solidFill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pPr/>
              <a:r>
                <a:t>parseCuisine(“thai”)</a:t>
              </a:r>
            </a:p>
          </p:txBody>
        </p:sp>
        <p:sp>
          <p:nvSpPr>
            <p:cNvPr id="123" name="Straight Arrow Connector 27"/>
            <p:cNvSpPr/>
            <p:nvPr/>
          </p:nvSpPr>
          <p:spPr>
            <a:xfrm>
              <a:off x="15621649" y="5562016"/>
              <a:ext cx="4555750" cy="1"/>
            </a:xfrm>
            <a:prstGeom prst="line">
              <a:avLst/>
            </a:prstGeom>
            <a:noFill/>
            <a:ln w="38100" cap="flat">
              <a:solidFill>
                <a:srgbClr val="0070C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4" name="TextBox 79"/>
            <p:cNvSpPr txBox="1"/>
            <p:nvPr/>
          </p:nvSpPr>
          <p:spPr>
            <a:xfrm>
              <a:off x="16183799" y="5223956"/>
              <a:ext cx="3396000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r">
                <a:defRPr sz="2200">
                  <a:solidFill>
                    <a:srgbClr val="0070C0"/>
                  </a:solidFill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pPr/>
              <a:r>
                <a:t>parseOccasion(“premium”)</a:t>
              </a:r>
            </a:p>
          </p:txBody>
        </p:sp>
        <p:sp>
          <p:nvSpPr>
            <p:cNvPr id="125" name="Straight Arrow Connector 27"/>
            <p:cNvSpPr/>
            <p:nvPr/>
          </p:nvSpPr>
          <p:spPr>
            <a:xfrm>
              <a:off x="15574858" y="6301893"/>
              <a:ext cx="4628987" cy="1"/>
            </a:xfrm>
            <a:prstGeom prst="line">
              <a:avLst/>
            </a:prstGeom>
            <a:noFill/>
            <a:ln w="38100" cap="flat">
              <a:solidFill>
                <a:srgbClr val="0070C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6" name="TextBox 79"/>
            <p:cNvSpPr txBox="1"/>
            <p:nvPr/>
          </p:nvSpPr>
          <p:spPr>
            <a:xfrm>
              <a:off x="16435745" y="5959658"/>
              <a:ext cx="2892107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r">
                <a:defRPr sz="2200">
                  <a:solidFill>
                    <a:srgbClr val="0070C0"/>
                  </a:solidFill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pPr/>
              <a:r>
                <a:t>parsePriceRange(“$”)</a:t>
              </a:r>
            </a:p>
          </p:txBody>
        </p:sp>
        <p:sp>
          <p:nvSpPr>
            <p:cNvPr id="127" name="Straight Arrow Connector 33"/>
            <p:cNvSpPr/>
            <p:nvPr/>
          </p:nvSpPr>
          <p:spPr>
            <a:xfrm>
              <a:off x="15569613" y="6778827"/>
              <a:ext cx="4628987" cy="1"/>
            </a:xfrm>
            <a:prstGeom prst="line">
              <a:avLst/>
            </a:prstGeom>
            <a:noFill/>
            <a:ln w="38100" cap="flat">
              <a:solidFill>
                <a:srgbClr val="0070C0"/>
              </a:solidFill>
              <a:prstDash val="sysDash"/>
              <a:round/>
              <a:head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8" name="TextBox 79"/>
            <p:cNvSpPr txBox="1"/>
            <p:nvPr/>
          </p:nvSpPr>
          <p:spPr>
            <a:xfrm>
              <a:off x="10791816" y="1816996"/>
              <a:ext cx="3058803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r">
                <a:defRPr sz="2200">
                  <a:solidFill>
                    <a:srgbClr val="0070C0"/>
                  </a:solidFill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pPr/>
              <a:r>
                <a:t>SetCategoriesCommandParser()</a:t>
              </a:r>
            </a:p>
          </p:txBody>
        </p:sp>
        <p:grpSp>
          <p:nvGrpSpPr>
            <p:cNvPr id="131" name=":SetCategoriesCommand"/>
            <p:cNvGrpSpPr/>
            <p:nvPr/>
          </p:nvGrpSpPr>
          <p:grpSpPr>
            <a:xfrm>
              <a:off x="21082574" y="7987363"/>
              <a:ext cx="2188904" cy="891742"/>
              <a:chOff x="0" y="0"/>
              <a:chExt cx="2188903" cy="891741"/>
            </a:xfrm>
          </p:grpSpPr>
          <p:sp>
            <p:nvSpPr>
              <p:cNvPr id="129" name="Rectangle"/>
              <p:cNvSpPr/>
              <p:nvPr/>
            </p:nvSpPr>
            <p:spPr>
              <a:xfrm>
                <a:off x="-1" y="-1"/>
                <a:ext cx="2188905" cy="891743"/>
              </a:xfrm>
              <a:prstGeom prst="rect">
                <a:avLst/>
              </a:prstGeom>
              <a:solidFill>
                <a:srgbClr val="306EBA"/>
              </a:solidFill>
              <a:ln w="50800" cap="flat">
                <a:solidFill>
                  <a:srgbClr val="306EBA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 sz="22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30" name=":SetCategoriesCommand"/>
              <p:cNvSpPr txBox="1"/>
              <p:nvPr/>
            </p:nvSpPr>
            <p:spPr>
              <a:xfrm>
                <a:off x="-1" y="28801"/>
                <a:ext cx="2188905" cy="8341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 sz="22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:SetCategoriesCommand</a:t>
                </a:r>
              </a:p>
            </p:txBody>
          </p:sp>
        </p:grpSp>
        <p:sp>
          <p:nvSpPr>
            <p:cNvPr id="132" name="Straight Arrow Connector 66"/>
            <p:cNvSpPr/>
            <p:nvPr/>
          </p:nvSpPr>
          <p:spPr>
            <a:xfrm>
              <a:off x="15526031" y="8433232"/>
              <a:ext cx="5585589" cy="1"/>
            </a:xfrm>
            <a:prstGeom prst="line">
              <a:avLst/>
            </a:prstGeom>
            <a:noFill/>
            <a:ln w="38100" cap="flat">
              <a:solidFill>
                <a:srgbClr val="0070C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3" name="TextBox 79"/>
            <p:cNvSpPr txBox="1"/>
            <p:nvPr/>
          </p:nvSpPr>
          <p:spPr>
            <a:xfrm>
              <a:off x="16057481" y="8103034"/>
              <a:ext cx="4186942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r">
                <a:defRPr sz="2200">
                  <a:solidFill>
                    <a:srgbClr val="0070C0"/>
                  </a:solidFill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pPr/>
              <a:r>
                <a:t>SetCategoriesCommand(index, c)</a:t>
              </a:r>
            </a:p>
          </p:txBody>
        </p:sp>
        <p:grpSp>
          <p:nvGrpSpPr>
            <p:cNvPr id="143" name="Group"/>
            <p:cNvGrpSpPr/>
            <p:nvPr/>
          </p:nvGrpSpPr>
          <p:grpSpPr>
            <a:xfrm>
              <a:off x="15565309" y="7087736"/>
              <a:ext cx="5644635" cy="1127133"/>
              <a:chOff x="0" y="0"/>
              <a:chExt cx="5644633" cy="1127132"/>
            </a:xfrm>
          </p:grpSpPr>
          <p:sp>
            <p:nvSpPr>
              <p:cNvPr id="134" name="Rectangle 20"/>
              <p:cNvSpPr/>
              <p:nvPr/>
            </p:nvSpPr>
            <p:spPr>
              <a:xfrm>
                <a:off x="4616026" y="371950"/>
                <a:ext cx="304802" cy="552008"/>
              </a:xfrm>
              <a:prstGeom prst="rect">
                <a:avLst/>
              </a:prstGeom>
              <a:solidFill>
                <a:srgbClr val="0070C0"/>
              </a:solidFill>
              <a:ln w="12700" cap="flat">
                <a:solidFill>
                  <a:srgbClr val="0070C0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 sz="2800">
                    <a:latin typeface="+mj-lt"/>
                    <a:ea typeface="+mj-ea"/>
                    <a:cs typeface="+mj-cs"/>
                    <a:sym typeface="Calibri"/>
                  </a:defRPr>
                </a:pPr>
              </a:p>
            </p:txBody>
          </p:sp>
          <p:sp>
            <p:nvSpPr>
              <p:cNvPr id="135" name="Straight Arrow Connector 27"/>
              <p:cNvSpPr/>
              <p:nvPr/>
            </p:nvSpPr>
            <p:spPr>
              <a:xfrm>
                <a:off x="0" y="343646"/>
                <a:ext cx="3871839" cy="1"/>
              </a:xfrm>
              <a:prstGeom prst="line">
                <a:avLst/>
              </a:prstGeom>
              <a:noFill/>
              <a:ln w="38100" cap="flat">
                <a:solidFill>
                  <a:srgbClr val="0070C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6" name="Straight Arrow Connector 33"/>
              <p:cNvSpPr/>
              <p:nvPr/>
            </p:nvSpPr>
            <p:spPr>
              <a:xfrm>
                <a:off x="54666" y="903046"/>
                <a:ext cx="4660219" cy="1"/>
              </a:xfrm>
              <a:prstGeom prst="line">
                <a:avLst/>
              </a:prstGeom>
              <a:noFill/>
              <a:ln w="38100" cap="flat">
                <a:solidFill>
                  <a:srgbClr val="0070C0"/>
                </a:solidFill>
                <a:prstDash val="sysDash"/>
                <a:round/>
                <a:head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7" name="TextBox 79"/>
              <p:cNvSpPr txBox="1"/>
              <p:nvPr/>
            </p:nvSpPr>
            <p:spPr>
              <a:xfrm>
                <a:off x="0" y="0"/>
                <a:ext cx="3696340" cy="6604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r">
                  <a:defRPr sz="2200">
                    <a:solidFill>
                      <a:srgbClr val="0070C0"/>
                    </a:solidFill>
                    <a:latin typeface="+mj-lt"/>
                    <a:ea typeface="+mj-ea"/>
                    <a:cs typeface="+mj-cs"/>
                    <a:sym typeface="Calibri"/>
                  </a:defRPr>
                </a:lvl1pPr>
              </a:lstStyle>
              <a:p>
                <a:pPr/>
                <a:r>
                  <a:t>Categories(cuisine, occasion, priceRange)</a:t>
                </a:r>
              </a:p>
            </p:txBody>
          </p:sp>
          <p:sp>
            <p:nvSpPr>
              <p:cNvPr id="138" name="TextBox 79"/>
              <p:cNvSpPr txBox="1"/>
              <p:nvPr/>
            </p:nvSpPr>
            <p:spPr>
              <a:xfrm>
                <a:off x="1087538" y="520679"/>
                <a:ext cx="688088" cy="330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r">
                  <a:defRPr sz="2200">
                    <a:solidFill>
                      <a:srgbClr val="0070C0"/>
                    </a:solidFill>
                    <a:latin typeface="+mj-lt"/>
                    <a:ea typeface="+mj-ea"/>
                    <a:cs typeface="+mj-cs"/>
                    <a:sym typeface="Calibri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139" name="Straight Connector 16"/>
              <p:cNvSpPr/>
              <p:nvPr/>
            </p:nvSpPr>
            <p:spPr>
              <a:xfrm>
                <a:off x="4768426" y="136531"/>
                <a:ext cx="2" cy="990602"/>
              </a:xfrm>
              <a:prstGeom prst="line">
                <a:avLst/>
              </a:prstGeom>
              <a:gradFill flip="none" rotWithShape="1">
                <a:gsLst>
                  <a:gs pos="0">
                    <a:schemeClr val="accent1">
                      <a:hueOff val="357503"/>
                      <a:satOff val="54545"/>
                      <a:lumOff val="29273"/>
                    </a:schemeClr>
                  </a:gs>
                  <a:gs pos="35000">
                    <a:srgbClr val="BDD4FF"/>
                  </a:gs>
                  <a:gs pos="100000">
                    <a:schemeClr val="accent1">
                      <a:hueOff val="418253"/>
                      <a:satOff val="54545"/>
                      <a:lumOff val="42493"/>
                    </a:schemeClr>
                  </a:gs>
                </a:gsLst>
                <a:lin ang="16200000" scaled="0"/>
              </a:gradFill>
              <a:ln w="38100" cap="flat">
                <a:solidFill>
                  <a:srgbClr val="0070C0"/>
                </a:solidFill>
                <a:prstDash val="sysDash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grpSp>
            <p:nvGrpSpPr>
              <p:cNvPr id="142" name=":Categories"/>
              <p:cNvGrpSpPr/>
              <p:nvPr/>
            </p:nvGrpSpPr>
            <p:grpSpPr>
              <a:xfrm>
                <a:off x="3892221" y="19434"/>
                <a:ext cx="1752413" cy="621532"/>
                <a:chOff x="0" y="0"/>
                <a:chExt cx="1752412" cy="621531"/>
              </a:xfrm>
            </p:grpSpPr>
            <p:sp>
              <p:nvSpPr>
                <p:cNvPr id="140" name="Rectangle"/>
                <p:cNvSpPr/>
                <p:nvPr/>
              </p:nvSpPr>
              <p:spPr>
                <a:xfrm>
                  <a:off x="-1" y="-1"/>
                  <a:ext cx="1752414" cy="621533"/>
                </a:xfrm>
                <a:prstGeom prst="rect">
                  <a:avLst/>
                </a:prstGeom>
                <a:solidFill>
                  <a:srgbClr val="306EBA"/>
                </a:solidFill>
                <a:ln w="50800" cap="flat">
                  <a:solidFill>
                    <a:srgbClr val="306EBA"/>
                  </a:solidFill>
                  <a:prstDash val="solid"/>
                  <a:round/>
                </a:ln>
                <a:effectLst/>
              </p:spPr>
              <p:txBody>
                <a:bodyPr wrap="square" lIns="91438" tIns="91438" rIns="91438" bIns="91438" numCol="1" anchor="ctr">
                  <a:noAutofit/>
                </a:bodyPr>
                <a:lstStyle/>
                <a:p>
                  <a:pPr algn="ctr">
                    <a:defRPr sz="22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1" name=":Categories"/>
                <p:cNvSpPr txBox="1"/>
                <p:nvPr/>
              </p:nvSpPr>
              <p:spPr>
                <a:xfrm>
                  <a:off x="-1" y="58796"/>
                  <a:ext cx="1752414" cy="50393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91438" tIns="91438" rIns="91438" bIns="91438" numCol="1" anchor="ctr">
                  <a:spAutoFit/>
                </a:bodyPr>
                <a:lstStyle>
                  <a:lvl1pPr algn="ctr">
                    <a:defRPr sz="22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pPr/>
                  <a:r>
                    <a:t>:Categories</a:t>
                  </a:r>
                </a:p>
              </p:txBody>
            </p:sp>
          </p:grpSp>
        </p:grpSp>
        <p:sp>
          <p:nvSpPr>
            <p:cNvPr id="144" name="Straight Arrow Connector 33"/>
            <p:cNvSpPr/>
            <p:nvPr/>
          </p:nvSpPr>
          <p:spPr>
            <a:xfrm>
              <a:off x="15575541" y="9176246"/>
              <a:ext cx="6518904" cy="1"/>
            </a:xfrm>
            <a:prstGeom prst="line">
              <a:avLst/>
            </a:prstGeom>
            <a:noFill/>
            <a:ln w="38100" cap="flat">
              <a:solidFill>
                <a:srgbClr val="0070C0"/>
              </a:solidFill>
              <a:prstDash val="sysDash"/>
              <a:round/>
              <a:head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5" name="Straight Connector 16"/>
            <p:cNvSpPr/>
            <p:nvPr/>
          </p:nvSpPr>
          <p:spPr>
            <a:xfrm>
              <a:off x="22177024" y="9071466"/>
              <a:ext cx="3" cy="3368365"/>
            </a:xfrm>
            <a:prstGeom prst="line">
              <a:avLst/>
            </a:prstGeom>
            <a:gradFill flip="none" rotWithShape="1">
              <a:gsLst>
                <a:gs pos="0">
                  <a:schemeClr val="accent1">
                    <a:hueOff val="357503"/>
                    <a:satOff val="54545"/>
                    <a:lumOff val="29273"/>
                  </a:schemeClr>
                </a:gs>
                <a:gs pos="35000">
                  <a:srgbClr val="BDD4FF"/>
                </a:gs>
                <a:gs pos="100000">
                  <a:schemeClr val="accent1">
                    <a:hueOff val="418253"/>
                    <a:satOff val="54545"/>
                    <a:lumOff val="42493"/>
                  </a:schemeClr>
                </a:gs>
              </a:gsLst>
              <a:lin ang="16200000" scaled="0"/>
            </a:gradFill>
            <a:ln w="38100" cap="flat">
              <a:solidFill>
                <a:srgbClr val="0070C0"/>
              </a:solidFill>
              <a:prstDash val="sysDash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6" name="Straight Connector 16"/>
            <p:cNvSpPr/>
            <p:nvPr/>
          </p:nvSpPr>
          <p:spPr>
            <a:xfrm>
              <a:off x="15443900" y="2992244"/>
              <a:ext cx="1" cy="6621979"/>
            </a:xfrm>
            <a:prstGeom prst="line">
              <a:avLst/>
            </a:prstGeom>
            <a:gradFill flip="none" rotWithShape="1">
              <a:gsLst>
                <a:gs pos="0">
                  <a:schemeClr val="accent1">
                    <a:hueOff val="357503"/>
                    <a:satOff val="54545"/>
                    <a:lumOff val="29273"/>
                  </a:schemeClr>
                </a:gs>
                <a:gs pos="35000">
                  <a:srgbClr val="BDD4FF"/>
                </a:gs>
                <a:gs pos="100000">
                  <a:schemeClr val="accent1">
                    <a:hueOff val="418253"/>
                    <a:satOff val="54545"/>
                    <a:lumOff val="42493"/>
                  </a:schemeClr>
                </a:gs>
              </a:gsLst>
              <a:lin ang="16200000" scaled="0"/>
            </a:gradFill>
            <a:ln w="38100" cap="flat">
              <a:solidFill>
                <a:srgbClr val="0070C0"/>
              </a:solidFill>
              <a:prstDash val="sysDash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7" name="TextBox 3"/>
            <p:cNvSpPr txBox="1"/>
            <p:nvPr/>
          </p:nvSpPr>
          <p:spPr>
            <a:xfrm>
              <a:off x="15261709" y="9485859"/>
              <a:ext cx="351105" cy="5130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91438" tIns="91438" rIns="91438" bIns="91438" numCol="1" anchor="t">
              <a:spAutoFit/>
            </a:bodyPr>
            <a:lstStyle>
              <a:lvl1pPr>
                <a:defRPr sz="2200">
                  <a:solidFill>
                    <a:srgbClr val="002060"/>
                  </a:solidFill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48" name="Straight Arrow Connector 33"/>
            <p:cNvSpPr/>
            <p:nvPr/>
          </p:nvSpPr>
          <p:spPr>
            <a:xfrm>
              <a:off x="10408981" y="9311948"/>
              <a:ext cx="5053681" cy="1"/>
            </a:xfrm>
            <a:prstGeom prst="line">
              <a:avLst/>
            </a:prstGeom>
            <a:noFill/>
            <a:ln w="38100" cap="flat">
              <a:solidFill>
                <a:srgbClr val="0070C0"/>
              </a:solidFill>
              <a:prstDash val="sysDash"/>
              <a:round/>
              <a:head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9" name="Straight Arrow Connector 33"/>
            <p:cNvSpPr/>
            <p:nvPr/>
          </p:nvSpPr>
          <p:spPr>
            <a:xfrm>
              <a:off x="4943827" y="9447650"/>
              <a:ext cx="5090687" cy="1"/>
            </a:xfrm>
            <a:prstGeom prst="line">
              <a:avLst/>
            </a:prstGeom>
            <a:noFill/>
            <a:ln w="38100" cap="flat">
              <a:solidFill>
                <a:srgbClr val="0070C0"/>
              </a:solidFill>
              <a:prstDash val="sysDash"/>
              <a:round/>
              <a:head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0" name="Straight Arrow Connector 66"/>
            <p:cNvSpPr/>
            <p:nvPr/>
          </p:nvSpPr>
          <p:spPr>
            <a:xfrm>
              <a:off x="5015413" y="10211946"/>
              <a:ext cx="16998554" cy="1"/>
            </a:xfrm>
            <a:prstGeom prst="line">
              <a:avLst/>
            </a:prstGeom>
            <a:noFill/>
            <a:ln w="38100" cap="flat">
              <a:solidFill>
                <a:srgbClr val="0070C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1" name="Rectangle 20"/>
            <p:cNvSpPr/>
            <p:nvPr/>
          </p:nvSpPr>
          <p:spPr>
            <a:xfrm>
              <a:off x="22015702" y="10193267"/>
              <a:ext cx="322646" cy="2049056"/>
            </a:xfrm>
            <a:prstGeom prst="rect">
              <a:avLst/>
            </a:prstGeom>
            <a:solidFill>
              <a:srgbClr val="0070C0"/>
            </a:solidFill>
            <a:ln w="1270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 sz="2800"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52" name="TextBox 79"/>
            <p:cNvSpPr txBox="1"/>
            <p:nvPr/>
          </p:nvSpPr>
          <p:spPr>
            <a:xfrm>
              <a:off x="10851321" y="9821140"/>
              <a:ext cx="3058803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r">
                <a:defRPr sz="2200">
                  <a:solidFill>
                    <a:srgbClr val="0070C0"/>
                  </a:solidFill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pPr/>
              <a:r>
                <a:t>execute(model, history)</a:t>
              </a:r>
            </a:p>
          </p:txBody>
        </p:sp>
        <p:sp>
          <p:nvSpPr>
            <p:cNvPr id="153" name="Straight Arrow Connector 33"/>
            <p:cNvSpPr/>
            <p:nvPr/>
          </p:nvSpPr>
          <p:spPr>
            <a:xfrm>
              <a:off x="5015244" y="12207389"/>
              <a:ext cx="17008397" cy="1"/>
            </a:xfrm>
            <a:prstGeom prst="line">
              <a:avLst/>
            </a:prstGeom>
            <a:noFill/>
            <a:ln w="38100" cap="flat">
              <a:solidFill>
                <a:srgbClr val="0070C0"/>
              </a:solidFill>
              <a:prstDash val="sysDash"/>
              <a:round/>
              <a:head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4" name="TextBox 79"/>
            <p:cNvSpPr txBox="1"/>
            <p:nvPr/>
          </p:nvSpPr>
          <p:spPr>
            <a:xfrm>
              <a:off x="11736611" y="11882601"/>
              <a:ext cx="735519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r">
                <a:defRPr sz="2200">
                  <a:solidFill>
                    <a:srgbClr val="0070C0"/>
                  </a:solidFill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pPr/>
              <a:r>
                <a:t>result</a:t>
              </a:r>
            </a:p>
          </p:txBody>
        </p:sp>
        <p:sp>
          <p:nvSpPr>
            <p:cNvPr id="155" name="Straight Connector 4"/>
            <p:cNvSpPr/>
            <p:nvPr/>
          </p:nvSpPr>
          <p:spPr>
            <a:xfrm flipH="1">
              <a:off x="4843971" y="1426563"/>
              <a:ext cx="1" cy="11331620"/>
            </a:xfrm>
            <a:prstGeom prst="line">
              <a:avLst/>
            </a:prstGeom>
            <a:gradFill flip="none" rotWithShape="1">
              <a:gsLst>
                <a:gs pos="0">
                  <a:schemeClr val="accent1">
                    <a:hueOff val="357503"/>
                    <a:satOff val="54545"/>
                    <a:lumOff val="29273"/>
                  </a:schemeClr>
                </a:gs>
                <a:gs pos="35000">
                  <a:srgbClr val="BDD4FF"/>
                </a:gs>
                <a:gs pos="100000">
                  <a:schemeClr val="accent1">
                    <a:hueOff val="418253"/>
                    <a:satOff val="54545"/>
                    <a:lumOff val="42493"/>
                  </a:schemeClr>
                </a:gs>
              </a:gsLst>
              <a:lin ang="16200000" scaled="0"/>
            </a:gradFill>
            <a:ln w="38100" cap="flat">
              <a:solidFill>
                <a:srgbClr val="0070C0"/>
              </a:solidFill>
              <a:prstDash val="sysDash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6" name="Rectangle 5"/>
            <p:cNvSpPr/>
            <p:nvPr/>
          </p:nvSpPr>
          <p:spPr>
            <a:xfrm>
              <a:off x="4699956" y="2127950"/>
              <a:ext cx="304802" cy="10505215"/>
            </a:xfrm>
            <a:prstGeom prst="rect">
              <a:avLst/>
            </a:prstGeom>
            <a:solidFill>
              <a:srgbClr val="0070C0"/>
            </a:solidFill>
            <a:ln w="1270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 sz="2800"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57" name="Straight Arrow Connector 22"/>
            <p:cNvSpPr/>
            <p:nvPr/>
          </p:nvSpPr>
          <p:spPr>
            <a:xfrm>
              <a:off x="186546" y="2135327"/>
              <a:ext cx="4513412" cy="1"/>
            </a:xfrm>
            <a:prstGeom prst="line">
              <a:avLst/>
            </a:prstGeom>
            <a:noFill/>
            <a:ln w="38100" cap="flat">
              <a:solidFill>
                <a:srgbClr val="00B05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8" name="TextBox 25"/>
            <p:cNvSpPr txBox="1"/>
            <p:nvPr/>
          </p:nvSpPr>
          <p:spPr>
            <a:xfrm>
              <a:off x="61105" y="1450782"/>
              <a:ext cx="4660219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r">
                <a:defRPr sz="2200">
                  <a:solidFill>
                    <a:srgbClr val="0070C0"/>
                  </a:solidFill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pPr/>
              <a:r>
                <a:t>execute(“setCategories 1 c/thai oc/premium pr/$”)</a:t>
              </a:r>
            </a:p>
          </p:txBody>
        </p:sp>
        <p:sp>
          <p:nvSpPr>
            <p:cNvPr id="159" name="Straight Arrow Connector 36"/>
            <p:cNvSpPr/>
            <p:nvPr/>
          </p:nvSpPr>
          <p:spPr>
            <a:xfrm>
              <a:off x="236822" y="12626757"/>
              <a:ext cx="4484502" cy="1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ysDash"/>
              <a:round/>
              <a:head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162" name=":LogicManager"/>
            <p:cNvGrpSpPr/>
            <p:nvPr/>
          </p:nvGrpSpPr>
          <p:grpSpPr>
            <a:xfrm>
              <a:off x="3579677" y="808540"/>
              <a:ext cx="2188905" cy="558802"/>
              <a:chOff x="0" y="0"/>
              <a:chExt cx="2188903" cy="558801"/>
            </a:xfrm>
          </p:grpSpPr>
          <p:sp>
            <p:nvSpPr>
              <p:cNvPr id="160" name="Rectangle"/>
              <p:cNvSpPr/>
              <p:nvPr/>
            </p:nvSpPr>
            <p:spPr>
              <a:xfrm>
                <a:off x="0" y="-1"/>
                <a:ext cx="2188904" cy="558803"/>
              </a:xfrm>
              <a:prstGeom prst="rect">
                <a:avLst/>
              </a:prstGeom>
              <a:solidFill>
                <a:srgbClr val="306EBA"/>
              </a:solidFill>
              <a:ln w="50800" cap="flat">
                <a:solidFill>
                  <a:srgbClr val="306EBA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 sz="22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61" name=":LogicManager"/>
              <p:cNvSpPr txBox="1"/>
              <p:nvPr/>
            </p:nvSpPr>
            <p:spPr>
              <a:xfrm>
                <a:off x="0" y="27431"/>
                <a:ext cx="2188904" cy="5039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 sz="22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:LogicManager</a:t>
                </a:r>
              </a:p>
            </p:txBody>
          </p:sp>
        </p:grpSp>
        <p:sp>
          <p:nvSpPr>
            <p:cNvPr id="163" name="TextBox 79"/>
            <p:cNvSpPr txBox="1"/>
            <p:nvPr/>
          </p:nvSpPr>
          <p:spPr>
            <a:xfrm>
              <a:off x="29451" y="12229497"/>
              <a:ext cx="4186943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r">
                <a:defRPr sz="2200">
                  <a:solidFill>
                    <a:srgbClr val="0070C0"/>
                  </a:solidFill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pPr/>
              <a:r>
                <a:t>result</a:t>
              </a:r>
            </a:p>
          </p:txBody>
        </p:sp>
        <p:sp>
          <p:nvSpPr>
            <p:cNvPr id="164" name="TextBox 3"/>
            <p:cNvSpPr txBox="1"/>
            <p:nvPr/>
          </p:nvSpPr>
          <p:spPr>
            <a:xfrm>
              <a:off x="22001472" y="12370217"/>
              <a:ext cx="351104" cy="5130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91438" tIns="91438" rIns="91438" bIns="91438" numCol="1" anchor="t">
              <a:spAutoFit/>
            </a:bodyPr>
            <a:lstStyle>
              <a:lvl1pPr>
                <a:defRPr sz="2200">
                  <a:solidFill>
                    <a:srgbClr val="002060"/>
                  </a:solidFill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65" name="Straight Arrow Connector 33"/>
            <p:cNvSpPr/>
            <p:nvPr/>
          </p:nvSpPr>
          <p:spPr>
            <a:xfrm>
              <a:off x="15618356" y="4394646"/>
              <a:ext cx="4580852" cy="1"/>
            </a:xfrm>
            <a:prstGeom prst="line">
              <a:avLst/>
            </a:prstGeom>
            <a:noFill/>
            <a:ln w="38100" cap="flat">
              <a:solidFill>
                <a:srgbClr val="0070C0"/>
              </a:solidFill>
              <a:prstDash val="sysDash"/>
              <a:round/>
              <a:head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6" name="Straight Arrow Connector 33"/>
            <p:cNvSpPr/>
            <p:nvPr/>
          </p:nvSpPr>
          <p:spPr>
            <a:xfrm>
              <a:off x="15599839" y="5177806"/>
              <a:ext cx="4599369" cy="1"/>
            </a:xfrm>
            <a:prstGeom prst="line">
              <a:avLst/>
            </a:prstGeom>
            <a:noFill/>
            <a:ln w="38100" cap="flat">
              <a:solidFill>
                <a:srgbClr val="0070C0"/>
              </a:solidFill>
              <a:prstDash val="sysDash"/>
              <a:round/>
              <a:head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7" name="Straight Arrow Connector 33"/>
            <p:cNvSpPr/>
            <p:nvPr/>
          </p:nvSpPr>
          <p:spPr>
            <a:xfrm>
              <a:off x="15600760" y="5930784"/>
              <a:ext cx="4597527" cy="1"/>
            </a:xfrm>
            <a:prstGeom prst="line">
              <a:avLst/>
            </a:prstGeom>
            <a:noFill/>
            <a:ln w="38100" cap="flat">
              <a:solidFill>
                <a:srgbClr val="0070C0"/>
              </a:solidFill>
              <a:prstDash val="sysDash"/>
              <a:round/>
              <a:head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8" name="TextBox 79"/>
            <p:cNvSpPr txBox="1"/>
            <p:nvPr/>
          </p:nvSpPr>
          <p:spPr>
            <a:xfrm>
              <a:off x="15933507" y="6437696"/>
              <a:ext cx="2791557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r">
                <a:defRPr sz="2200">
                  <a:solidFill>
                    <a:srgbClr val="0070C0"/>
                  </a:solidFill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pPr/>
              <a:r>
                <a:t>priceRange</a:t>
              </a:r>
            </a:p>
          </p:txBody>
        </p:sp>
        <p:sp>
          <p:nvSpPr>
            <p:cNvPr id="169" name="TextBox 79"/>
            <p:cNvSpPr txBox="1"/>
            <p:nvPr/>
          </p:nvSpPr>
          <p:spPr>
            <a:xfrm>
              <a:off x="17329279" y="5568683"/>
              <a:ext cx="1105038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r">
                <a:defRPr sz="2200">
                  <a:solidFill>
                    <a:srgbClr val="0070C0"/>
                  </a:solidFill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pPr/>
              <a:r>
                <a:t>occasion</a:t>
              </a:r>
            </a:p>
          </p:txBody>
        </p:sp>
        <p:sp>
          <p:nvSpPr>
            <p:cNvPr id="170" name="TextBox 79"/>
            <p:cNvSpPr txBox="1"/>
            <p:nvPr/>
          </p:nvSpPr>
          <p:spPr>
            <a:xfrm>
              <a:off x="17267934" y="4828321"/>
              <a:ext cx="952826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r">
                <a:defRPr sz="2200">
                  <a:solidFill>
                    <a:srgbClr val="0070C0"/>
                  </a:solidFill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pPr/>
              <a:r>
                <a:t>cuisine</a:t>
              </a:r>
            </a:p>
          </p:txBody>
        </p:sp>
        <p:sp>
          <p:nvSpPr>
            <p:cNvPr id="171" name="TextBox 79"/>
            <p:cNvSpPr txBox="1"/>
            <p:nvPr/>
          </p:nvSpPr>
          <p:spPr>
            <a:xfrm>
              <a:off x="17267934" y="4085559"/>
              <a:ext cx="952826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r">
                <a:defRPr sz="2200">
                  <a:solidFill>
                    <a:srgbClr val="0070C0"/>
                  </a:solidFill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pPr/>
              <a:r>
                <a:t>index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381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8" tIns="91438" rIns="91438" bIns="91438" numCol="1" spcCol="38100" rtlCol="0" anchor="ctr" upright="0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381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91438" tIns="91438" rIns="91438" bIns="91438" numCol="1" spcCol="38100" rtlCol="0" anchor="t" upright="0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381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8" tIns="91438" rIns="91438" bIns="91438" numCol="1" spcCol="38100" rtlCol="0" anchor="ctr" upright="0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381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91438" tIns="91438" rIns="91438" bIns="91438" numCol="1" spcCol="38100" rtlCol="0" anchor="t" upright="0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