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howGuides="1">
      <p:cViewPr varScale="1">
        <p:scale>
          <a:sx n="84" d="100"/>
          <a:sy n="84" d="100"/>
        </p:scale>
        <p:origin x="1426" y="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77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08-Apr-19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799"/>
            <a:ext cx="5190004" cy="5105401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3302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88050" y="6165138"/>
            <a:ext cx="13302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5456918"/>
            <a:ext cx="13302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3302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RestaurantListPanel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106821" y="4228801"/>
            <a:ext cx="115097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RestaurantCard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859159"/>
            <a:ext cx="13302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cxnSpLocks/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3323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cxnSpLocks/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cxnSpLocks/>
            <a:stCxn id="39" idx="2"/>
            <a:endCxn id="35" idx="1"/>
          </p:cNvCxnSpPr>
          <p:nvPr/>
        </p:nvCxnSpPr>
        <p:spPr>
          <a:xfrm rot="16200000" flipH="1">
            <a:off x="1150669" y="4133481"/>
            <a:ext cx="2707314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763859" y="4148911"/>
            <a:ext cx="3310576" cy="34676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cxnSpLocks/>
            <a:stCxn id="43" idx="3"/>
            <a:endCxn id="16" idx="3"/>
          </p:cNvCxnSpPr>
          <p:nvPr/>
        </p:nvCxnSpPr>
        <p:spPr>
          <a:xfrm flipV="1">
            <a:off x="3923111" y="2286000"/>
            <a:ext cx="1606858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cxnSpLocks/>
            <a:stCxn id="16" idx="3"/>
            <a:endCxn id="37" idx="3"/>
          </p:cNvCxnSpPr>
          <p:nvPr/>
        </p:nvCxnSpPr>
        <p:spPr>
          <a:xfrm rot="5400000">
            <a:off x="4363274" y="3180527"/>
            <a:ext cx="2061222" cy="2721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cxnSpLocks/>
            <a:stCxn id="16" idx="3"/>
            <a:endCxn id="34" idx="3"/>
          </p:cNvCxnSpPr>
          <p:nvPr/>
        </p:nvCxnSpPr>
        <p:spPr>
          <a:xfrm rot="5400000">
            <a:off x="2725337" y="3478926"/>
            <a:ext cx="3997559" cy="16117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  <a:stCxn id="16" idx="3"/>
            <a:endCxn id="35" idx="3"/>
          </p:cNvCxnSpPr>
          <p:nvPr/>
        </p:nvCxnSpPr>
        <p:spPr>
          <a:xfrm rot="5400000">
            <a:off x="3081685" y="3127054"/>
            <a:ext cx="3289339" cy="160723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cxnSpLocks/>
            <a:stCxn id="16" idx="3"/>
            <a:endCxn id="38" idx="3"/>
          </p:cNvCxnSpPr>
          <p:nvPr/>
        </p:nvCxnSpPr>
        <p:spPr>
          <a:xfrm rot="5400000">
            <a:off x="2880565" y="3328176"/>
            <a:ext cx="3691580" cy="16072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930048" y="4844066"/>
            <a:ext cx="1938981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cxnSpLocks/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  <a:stCxn id="16" idx="3"/>
            <a:endCxn id="3" idx="3"/>
          </p:cNvCxnSpPr>
          <p:nvPr/>
        </p:nvCxnSpPr>
        <p:spPr>
          <a:xfrm rot="5400000">
            <a:off x="4324245" y="1884496"/>
            <a:ext cx="804221" cy="16072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623016" y="3863416"/>
            <a:ext cx="118421" cy="84918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cxnSpLocks/>
            <a:stCxn id="16" idx="3"/>
            <a:endCxn id="36" idx="3"/>
          </p:cNvCxnSpPr>
          <p:nvPr/>
        </p:nvCxnSpPr>
        <p:spPr>
          <a:xfrm rot="5400000">
            <a:off x="3814164" y="2394575"/>
            <a:ext cx="1824381" cy="160723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343116" y="4472707"/>
            <a:ext cx="2392399" cy="69722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Elbow Connector 63">
            <a:extLst>
              <a:ext uri="{FF2B5EF4-FFF2-40B4-BE49-F238E27FC236}">
                <a16:creationId xmlns:a16="http://schemas.microsoft.com/office/drawing/2014/main" xmlns="" id="{50238E67-E726-994F-B72B-0857B83596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98654" y="3636873"/>
            <a:ext cx="1806868" cy="171924"/>
          </a:xfrm>
          <a:prstGeom prst="bentConnector3">
            <a:avLst>
              <a:gd name="adj1" fmla="val 100085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11">
            <a:extLst>
              <a:ext uri="{FF2B5EF4-FFF2-40B4-BE49-F238E27FC236}">
                <a16:creationId xmlns:a16="http://schemas.microsoft.com/office/drawing/2014/main" xmlns="" id="{0F41A884-9DA3-6B41-8974-344ED0282CA4}"/>
              </a:ext>
            </a:extLst>
          </p:cNvPr>
          <p:cNvSpPr/>
          <p:nvPr/>
        </p:nvSpPr>
        <p:spPr>
          <a:xfrm>
            <a:off x="2592526" y="4495800"/>
            <a:ext cx="1330212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ReviewListPanel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3" name="Rectangle 11">
            <a:extLst>
              <a:ext uri="{FF2B5EF4-FFF2-40B4-BE49-F238E27FC236}">
                <a16:creationId xmlns:a16="http://schemas.microsoft.com/office/drawing/2014/main" xmlns="" id="{DE6617E1-DB63-264B-AE80-CC5E796E05D6}"/>
              </a:ext>
            </a:extLst>
          </p:cNvPr>
          <p:cNvSpPr/>
          <p:nvPr/>
        </p:nvSpPr>
        <p:spPr>
          <a:xfrm>
            <a:off x="4106821" y="4732641"/>
            <a:ext cx="1150979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ReviewCard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xmlns="" id="{31DCEF39-19E2-B64F-856C-E7BB1F85F63C}"/>
              </a:ext>
            </a:extLst>
          </p:cNvPr>
          <p:cNvCxnSpPr>
            <a:cxnSpLocks/>
            <a:stCxn id="62" idx="2"/>
            <a:endCxn id="63" idx="1"/>
          </p:cNvCxnSpPr>
          <p:nvPr/>
        </p:nvCxnSpPr>
        <p:spPr>
          <a:xfrm rot="16200000" flipH="1">
            <a:off x="3623016" y="4367256"/>
            <a:ext cx="118421" cy="84918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8" name="Elbow Connector 63">
            <a:extLst>
              <a:ext uri="{FF2B5EF4-FFF2-40B4-BE49-F238E27FC236}">
                <a16:creationId xmlns:a16="http://schemas.microsoft.com/office/drawing/2014/main" xmlns="" id="{2F4829D8-8A56-6F49-BFBB-DC878A4024AB}"/>
              </a:ext>
            </a:extLst>
          </p:cNvPr>
          <p:cNvCxnSpPr>
            <a:cxnSpLocks/>
          </p:cNvCxnSpPr>
          <p:nvPr/>
        </p:nvCxnSpPr>
        <p:spPr>
          <a:xfrm rot="5400000">
            <a:off x="4363273" y="3685031"/>
            <a:ext cx="2061222" cy="2721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9" name="Elbow Connector 63">
            <a:extLst>
              <a:ext uri="{FF2B5EF4-FFF2-40B4-BE49-F238E27FC236}">
                <a16:creationId xmlns:a16="http://schemas.microsoft.com/office/drawing/2014/main" xmlns="" id="{4D7FE456-8552-6A41-84F6-DE574F2BDF5B}"/>
              </a:ext>
            </a:extLst>
          </p:cNvPr>
          <p:cNvCxnSpPr>
            <a:cxnSpLocks/>
          </p:cNvCxnSpPr>
          <p:nvPr/>
        </p:nvCxnSpPr>
        <p:spPr>
          <a:xfrm rot="5400000">
            <a:off x="3814163" y="2900995"/>
            <a:ext cx="1824381" cy="160723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Rectangle 11">
            <a:extLst>
              <a:ext uri="{FF2B5EF4-FFF2-40B4-BE49-F238E27FC236}">
                <a16:creationId xmlns:a16="http://schemas.microsoft.com/office/drawing/2014/main" xmlns="" id="{2DCB3393-C974-494A-8614-32B65588B280}"/>
              </a:ext>
            </a:extLst>
          </p:cNvPr>
          <p:cNvSpPr/>
          <p:nvPr/>
        </p:nvSpPr>
        <p:spPr>
          <a:xfrm>
            <a:off x="2588050" y="4986290"/>
            <a:ext cx="1330212" cy="30931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Restaurant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SummaryPanel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5" name="Elbow Connector 63">
            <a:extLst>
              <a:ext uri="{FF2B5EF4-FFF2-40B4-BE49-F238E27FC236}">
                <a16:creationId xmlns:a16="http://schemas.microsoft.com/office/drawing/2014/main" xmlns="" id="{9E1C0A6C-24A8-5F4C-BAEF-D7227F55B496}"/>
              </a:ext>
            </a:extLst>
          </p:cNvPr>
          <p:cNvCxnSpPr>
            <a:cxnSpLocks/>
            <a:stCxn id="39" idx="2"/>
            <a:endCxn id="52" idx="1"/>
          </p:cNvCxnSpPr>
          <p:nvPr/>
        </p:nvCxnSpPr>
        <p:spPr>
          <a:xfrm rot="16200000" flipH="1">
            <a:off x="1365628" y="3918523"/>
            <a:ext cx="2272921" cy="17192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7" name="Elbow Connector 63">
            <a:extLst>
              <a:ext uri="{FF2B5EF4-FFF2-40B4-BE49-F238E27FC236}">
                <a16:creationId xmlns:a16="http://schemas.microsoft.com/office/drawing/2014/main" xmlns="" id="{B98BA17D-546E-ED4F-8471-161EF7891F9C}"/>
              </a:ext>
            </a:extLst>
          </p:cNvPr>
          <p:cNvCxnSpPr>
            <a:cxnSpLocks/>
            <a:endCxn id="52" idx="3"/>
          </p:cNvCxnSpPr>
          <p:nvPr/>
        </p:nvCxnSpPr>
        <p:spPr>
          <a:xfrm rot="5400000">
            <a:off x="3334743" y="2945720"/>
            <a:ext cx="2778746" cy="16117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Freeform 58">
            <a:extLst>
              <a:ext uri="{FF2B5EF4-FFF2-40B4-BE49-F238E27FC236}">
                <a16:creationId xmlns:a16="http://schemas.microsoft.com/office/drawing/2014/main" xmlns="" id="{F71C2011-8D45-2242-9202-8E49072BD233}"/>
              </a:ext>
            </a:extLst>
          </p:cNvPr>
          <p:cNvSpPr/>
          <p:nvPr/>
        </p:nvSpPr>
        <p:spPr>
          <a:xfrm flipV="1">
            <a:off x="2819400" y="5299213"/>
            <a:ext cx="3901506" cy="90328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xmlns="" id="{509CAB03-1ADF-BF44-B8C8-103830A91ECB}"/>
              </a:ext>
            </a:extLst>
          </p:cNvPr>
          <p:cNvSpPr/>
          <p:nvPr/>
        </p:nvSpPr>
        <p:spPr>
          <a:xfrm flipV="1">
            <a:off x="4333771" y="4978847"/>
            <a:ext cx="2397268" cy="6948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8" name="Elbow Connector 63"/>
          <p:cNvCxnSpPr>
            <a:cxnSpLocks/>
            <a:endCxn id="34" idx="1"/>
          </p:cNvCxnSpPr>
          <p:nvPr/>
        </p:nvCxnSpPr>
        <p:spPr>
          <a:xfrm rot="16200000" flipH="1">
            <a:off x="564580" y="4260088"/>
            <a:ext cx="3591625" cy="45531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2019-04-08T11:25:31Z</dcterms:modified>
</cp:coreProperties>
</file>