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5/4/19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5/4/19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5/4/19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68004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91571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143315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4713670" y="331283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650678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5345870" y="37935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4412106" y="2102568"/>
            <a:ext cx="206604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command commits food diary]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478151" y="2438400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Purge redundant states and then save food diary to </a:t>
            </a:r>
            <a:r>
              <a:rPr lang="en-SG" sz="1801" dirty="0" err="1"/>
              <a:t>foodDiaryStateList</a:t>
            </a:r>
            <a:r>
              <a:rPr lang="en-SG" sz="1801" dirty="0"/>
              <a:t> 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5757001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131444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6123581" y="2716584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7942747" y="1607849"/>
            <a:ext cx="2950" cy="3893677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9431383" y="2845730"/>
            <a:ext cx="459678" cy="22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22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Koh Wei Xin</cp:lastModifiedBy>
  <cp:revision>21</cp:revision>
  <dcterms:created xsi:type="dcterms:W3CDTF">2017-07-28T00:49:09Z</dcterms:created>
  <dcterms:modified xsi:type="dcterms:W3CDTF">2019-04-05T10:29:52Z</dcterms:modified>
</cp:coreProperties>
</file>