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2019100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n/Astons…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036426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fd0:FoodDiary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67529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fd1:FoodDiary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33369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fd2:FoodDiary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68566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fd1:FoodDiary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86331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fd0:FoodDiary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Koh Wei Xin</cp:lastModifiedBy>
  <cp:revision>32</cp:revision>
  <dcterms:created xsi:type="dcterms:W3CDTF">2017-07-27T00:35:51Z</dcterms:created>
  <dcterms:modified xsi:type="dcterms:W3CDTF">2019-04-05T10:33:24Z</dcterms:modified>
</cp:coreProperties>
</file>